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4"/>
  </p:notesMasterIdLst>
  <p:handoutMasterIdLst>
    <p:handoutMasterId r:id="rId35"/>
  </p:handoutMasterIdLst>
  <p:sldIdLst>
    <p:sldId id="320" r:id="rId2"/>
    <p:sldId id="256" r:id="rId3"/>
    <p:sldId id="340" r:id="rId4"/>
    <p:sldId id="290" r:id="rId5"/>
    <p:sldId id="348" r:id="rId6"/>
    <p:sldId id="329" r:id="rId7"/>
    <p:sldId id="331" r:id="rId8"/>
    <p:sldId id="367" r:id="rId9"/>
    <p:sldId id="350" r:id="rId10"/>
    <p:sldId id="368" r:id="rId11"/>
    <p:sldId id="325" r:id="rId12"/>
    <p:sldId id="349" r:id="rId13"/>
    <p:sldId id="347" r:id="rId14"/>
    <p:sldId id="334" r:id="rId15"/>
    <p:sldId id="372" r:id="rId16"/>
    <p:sldId id="355" r:id="rId17"/>
    <p:sldId id="366" r:id="rId18"/>
    <p:sldId id="306" r:id="rId19"/>
    <p:sldId id="333" r:id="rId20"/>
    <p:sldId id="356" r:id="rId21"/>
    <p:sldId id="358" r:id="rId22"/>
    <p:sldId id="339" r:id="rId23"/>
    <p:sldId id="359" r:id="rId24"/>
    <p:sldId id="370" r:id="rId25"/>
    <p:sldId id="361" r:id="rId26"/>
    <p:sldId id="363" r:id="rId27"/>
    <p:sldId id="362" r:id="rId28"/>
    <p:sldId id="369" r:id="rId29"/>
    <p:sldId id="365" r:id="rId30"/>
    <p:sldId id="336" r:id="rId31"/>
    <p:sldId id="341" r:id="rId32"/>
    <p:sldId id="373" r:id="rId33"/>
  </p:sldIdLst>
  <p:sldSz cx="9144000" cy="6858000" type="screen4x3"/>
  <p:notesSz cx="10018713" cy="688816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15AB"/>
    <a:srgbClr val="39D2E7"/>
    <a:srgbClr val="129E23"/>
    <a:srgbClr val="0E6ABE"/>
    <a:srgbClr val="FAA906"/>
    <a:srgbClr val="006B8D"/>
    <a:srgbClr val="218DE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09" autoAdjust="0"/>
  </p:normalViewPr>
  <p:slideViewPr>
    <p:cSldViewPr>
      <p:cViewPr varScale="1">
        <p:scale>
          <a:sx n="100" d="100"/>
          <a:sy n="100" d="100"/>
        </p:scale>
        <p:origin x="11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Graphique%20dans%20Microsoft%20PowerPoin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'[Graphique dans Microsoft PowerPoint]Recrutement CG 2020'!$R$4</c:f>
              <c:strCache>
                <c:ptCount val="1"/>
                <c:pt idx="0">
                  <c:v>Moyenne sur 5 ans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21A-4D03-A3C6-89FF8F6440E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21A-4D03-A3C6-89FF8F6440EF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21A-4D03-A3C6-89FF8F6440E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41%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21A-4D03-A3C6-89FF8F6440E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27%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21A-4D03-A3C6-89FF8F6440E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400">
                        <a:solidFill>
                          <a:schemeClr val="bg1"/>
                        </a:solidFill>
                      </a:rPr>
                      <a:t>32%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21A-4D03-A3C6-89FF8F6440E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'[Graphique dans Microsoft PowerPoint]Recrutement CG 2020'!$A$5:$A$7</c:f>
              <c:strCache>
                <c:ptCount val="3"/>
                <c:pt idx="0">
                  <c:v>BAC STMG</c:v>
                </c:pt>
                <c:pt idx="1">
                  <c:v>BAC Pro</c:v>
                </c:pt>
                <c:pt idx="2">
                  <c:v>BAC général</c:v>
                </c:pt>
              </c:strCache>
            </c:strRef>
          </c:cat>
          <c:val>
            <c:numRef>
              <c:f>'[Graphique dans Microsoft PowerPoint]Recrutement CG 2020'!$R$5:$R$7</c:f>
              <c:numCache>
                <c:formatCode>0%</c:formatCode>
                <c:ptCount val="3"/>
                <c:pt idx="0">
                  <c:v>0.40500977517106568</c:v>
                </c:pt>
                <c:pt idx="1">
                  <c:v>0.27189638318670589</c:v>
                </c:pt>
                <c:pt idx="2">
                  <c:v>0.32454838709677436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1A-4D03-A3C6-89FF8F6440E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564202304210992"/>
          <c:y val="3.2630996304201527E-2"/>
          <c:w val="0.221191303819843"/>
          <c:h val="0.1812135709345045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451098368103733E-2"/>
          <c:y val="0.15138810767887731"/>
          <c:w val="0.84069229730227535"/>
          <c:h val="0.81574147364063099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25160463659917237"/>
                  <c:y val="5.1049352394574823E-2"/>
                </c:manualLayout>
              </c:layout>
              <c:spPr/>
              <c:txPr>
                <a:bodyPr/>
                <a:lstStyle/>
                <a:p>
                  <a:pPr>
                    <a:defRPr sz="2000">
                      <a:solidFill>
                        <a:srgbClr val="FFFF00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5-4CFB-93E2-021F2D61793C}"/>
                </c:ext>
              </c:extLst>
            </c:dLbl>
            <c:dLbl>
              <c:idx val="1"/>
              <c:layout>
                <c:manualLayout>
                  <c:x val="0.25431881530961825"/>
                  <c:y val="-0.18742677481723927"/>
                </c:manualLayout>
              </c:layout>
              <c:spPr/>
              <c:txPr>
                <a:bodyPr/>
                <a:lstStyle/>
                <a:p>
                  <a:pPr>
                    <a:defRPr sz="1800">
                      <a:latin typeface="Arial Rounded MT Bold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5-4CFB-93E2-021F2D61793C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1800">
                      <a:latin typeface="Arial Rounded MT Bold" pitchFamily="34" charset="0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7E65-4CFB-93E2-021F2D61793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BTS CG Dessaignes</c:v>
                </c:pt>
                <c:pt idx="1">
                  <c:v>BTS CG Autres lycées</c:v>
                </c:pt>
                <c:pt idx="2">
                  <c:v>DUT GEA  Option F</c:v>
                </c:pt>
              </c:strCache>
            </c:strRef>
          </c:cat>
          <c:val>
            <c:numRef>
              <c:f>Feuil1!$B$2:$B$4</c:f>
              <c:numCache>
                <c:formatCode>0%</c:formatCode>
                <c:ptCount val="3"/>
                <c:pt idx="0">
                  <c:v>0.49</c:v>
                </c:pt>
                <c:pt idx="1">
                  <c:v>0.38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65-4CFB-93E2-021F2D61793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9AAAF1-937C-448F-AE4D-C86AA2BD9EC4}" type="doc">
      <dgm:prSet loTypeId="urn:microsoft.com/office/officeart/2005/8/layout/hierarchy5" loCatId="hierarchy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98899380-8339-4A3A-A5D0-5CE98C312DB8}">
      <dgm:prSet phldrT="[Texte]" custT="1"/>
      <dgm:spPr/>
      <dgm:t>
        <a:bodyPr/>
        <a:lstStyle/>
        <a:p>
          <a:r>
            <a:rPr lang="fr-FR" sz="5400" b="1" dirty="0"/>
            <a:t>BTS CG </a:t>
          </a:r>
          <a:r>
            <a:rPr lang="fr-FR" sz="1600" b="1" dirty="0"/>
            <a:t>Dessaignes</a:t>
          </a:r>
          <a:endParaRPr lang="fr-FR" dirty="0"/>
        </a:p>
      </dgm:t>
    </dgm:pt>
    <dgm:pt modelId="{726CB6CA-AF0E-42E7-B343-821A43A63B03}" type="parTrans" cxnId="{B8E7BEC8-C016-4FA1-89F0-93003244E354}">
      <dgm:prSet/>
      <dgm:spPr/>
      <dgm:t>
        <a:bodyPr/>
        <a:lstStyle/>
        <a:p>
          <a:endParaRPr lang="fr-FR"/>
        </a:p>
      </dgm:t>
    </dgm:pt>
    <dgm:pt modelId="{58FF28FA-09C0-40D5-9102-B46448955ADF}" type="sibTrans" cxnId="{B8E7BEC8-C016-4FA1-89F0-93003244E354}">
      <dgm:prSet/>
      <dgm:spPr/>
      <dgm:t>
        <a:bodyPr/>
        <a:lstStyle/>
        <a:p>
          <a:endParaRPr lang="fr-FR"/>
        </a:p>
      </dgm:t>
    </dgm:pt>
    <dgm:pt modelId="{EAC7A286-D213-40A8-9693-EA066A288CE2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1" dirty="0"/>
            <a:t>Vie active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dirty="0"/>
            <a:t>50 %</a:t>
          </a:r>
        </a:p>
      </dgm:t>
    </dgm:pt>
    <dgm:pt modelId="{63B7BEE0-739B-4763-A3B9-A119508F75F6}" type="parTrans" cxnId="{9DA787EA-AE28-4515-8D59-4934335A8D0E}">
      <dgm:prSet/>
      <dgm:spPr/>
      <dgm:t>
        <a:bodyPr/>
        <a:lstStyle/>
        <a:p>
          <a:endParaRPr lang="fr-FR"/>
        </a:p>
      </dgm:t>
    </dgm:pt>
    <dgm:pt modelId="{328CAF40-D0E7-45DE-9B89-86D6CDE8CD6A}" type="sibTrans" cxnId="{9DA787EA-AE28-4515-8D59-4934335A8D0E}">
      <dgm:prSet/>
      <dgm:spPr/>
      <dgm:t>
        <a:bodyPr/>
        <a:lstStyle/>
        <a:p>
          <a:endParaRPr lang="fr-FR"/>
        </a:p>
      </dgm:t>
    </dgm:pt>
    <dgm:pt modelId="{C787A23C-0237-4C64-B140-8A760D69F145}">
      <dgm:prSet phldrT="[Texte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1" dirty="0"/>
            <a:t>Poursuite études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dirty="0"/>
            <a:t>50 %</a:t>
          </a:r>
        </a:p>
      </dgm:t>
    </dgm:pt>
    <dgm:pt modelId="{88B73182-D787-4251-875C-AA8AE773DA1A}" type="parTrans" cxnId="{DB6F2717-D47A-44A5-95FA-56E57517DB78}">
      <dgm:prSet/>
      <dgm:spPr/>
      <dgm:t>
        <a:bodyPr/>
        <a:lstStyle/>
        <a:p>
          <a:endParaRPr lang="fr-FR"/>
        </a:p>
      </dgm:t>
    </dgm:pt>
    <dgm:pt modelId="{3F2B7FCA-C780-4B7C-9A75-64D70DE07E65}" type="sibTrans" cxnId="{DB6F2717-D47A-44A5-95FA-56E57517DB78}">
      <dgm:prSet/>
      <dgm:spPr/>
      <dgm:t>
        <a:bodyPr/>
        <a:lstStyle/>
        <a:p>
          <a:endParaRPr lang="fr-FR"/>
        </a:p>
      </dgm:t>
    </dgm:pt>
    <dgm:pt modelId="{EBCAD010-2009-49F1-8DCC-71B7C9A5D3B2}" type="pres">
      <dgm:prSet presAssocID="{A59AAAF1-937C-448F-AE4D-C86AA2BD9E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171CC11-A744-4F02-B530-EB70C6E293D9}" type="pres">
      <dgm:prSet presAssocID="{A59AAAF1-937C-448F-AE4D-C86AA2BD9EC4}" presName="hierFlow" presStyleCnt="0"/>
      <dgm:spPr/>
    </dgm:pt>
    <dgm:pt modelId="{BC0924B1-9EF5-4728-9F4D-94B3F36D5819}" type="pres">
      <dgm:prSet presAssocID="{A59AAAF1-937C-448F-AE4D-C86AA2BD9EC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5AF01A4-D7B3-4A7F-88E8-7F606E0D1927}" type="pres">
      <dgm:prSet presAssocID="{98899380-8339-4A3A-A5D0-5CE98C312DB8}" presName="Name17" presStyleCnt="0"/>
      <dgm:spPr/>
    </dgm:pt>
    <dgm:pt modelId="{D33C115B-AE66-4B5F-81C4-B013F13A7A57}" type="pres">
      <dgm:prSet presAssocID="{98899380-8339-4A3A-A5D0-5CE98C312DB8}" presName="level1Shape" presStyleLbl="node0" presStyleIdx="0" presStyleCnt="1" custScaleX="69971" custScaleY="151355">
        <dgm:presLayoutVars>
          <dgm:chPref val="3"/>
        </dgm:presLayoutVars>
      </dgm:prSet>
      <dgm:spPr/>
    </dgm:pt>
    <dgm:pt modelId="{5F7D7BB7-0D25-4781-97CD-9726607187FE}" type="pres">
      <dgm:prSet presAssocID="{98899380-8339-4A3A-A5D0-5CE98C312DB8}" presName="hierChild2" presStyleCnt="0"/>
      <dgm:spPr/>
    </dgm:pt>
    <dgm:pt modelId="{809E862D-F16F-4AC9-B0BC-FD4D45F72CAB}" type="pres">
      <dgm:prSet presAssocID="{63B7BEE0-739B-4763-A3B9-A119508F75F6}" presName="Name25" presStyleLbl="parChTrans1D2" presStyleIdx="0" presStyleCnt="2"/>
      <dgm:spPr/>
    </dgm:pt>
    <dgm:pt modelId="{55287DCC-421D-4858-ABBE-3B29CACB4118}" type="pres">
      <dgm:prSet presAssocID="{63B7BEE0-739B-4763-A3B9-A119508F75F6}" presName="connTx" presStyleLbl="parChTrans1D2" presStyleIdx="0" presStyleCnt="2"/>
      <dgm:spPr/>
    </dgm:pt>
    <dgm:pt modelId="{6585807F-AF8E-4D3D-9355-6C8683C8A6AC}" type="pres">
      <dgm:prSet presAssocID="{EAC7A286-D213-40A8-9693-EA066A288CE2}" presName="Name30" presStyleCnt="0"/>
      <dgm:spPr/>
    </dgm:pt>
    <dgm:pt modelId="{F826F6A0-4727-4C81-A903-407A1338C7E9}" type="pres">
      <dgm:prSet presAssocID="{EAC7A286-D213-40A8-9693-EA066A288CE2}" presName="level2Shape" presStyleLbl="node2" presStyleIdx="0" presStyleCnt="2" custScaleX="173962" custLinFactNeighborX="1860" custLinFactNeighborY="401"/>
      <dgm:spPr/>
    </dgm:pt>
    <dgm:pt modelId="{E3CADE64-0D5F-4E4A-BC93-50E588A3DF48}" type="pres">
      <dgm:prSet presAssocID="{EAC7A286-D213-40A8-9693-EA066A288CE2}" presName="hierChild3" presStyleCnt="0"/>
      <dgm:spPr/>
    </dgm:pt>
    <dgm:pt modelId="{12DC7AE4-6AFC-4769-99EF-7E4D4CF8350A}" type="pres">
      <dgm:prSet presAssocID="{88B73182-D787-4251-875C-AA8AE773DA1A}" presName="Name25" presStyleLbl="parChTrans1D2" presStyleIdx="1" presStyleCnt="2"/>
      <dgm:spPr/>
    </dgm:pt>
    <dgm:pt modelId="{5DDFA0BA-2FAE-456B-84B2-06EBCCDDFB59}" type="pres">
      <dgm:prSet presAssocID="{88B73182-D787-4251-875C-AA8AE773DA1A}" presName="connTx" presStyleLbl="parChTrans1D2" presStyleIdx="1" presStyleCnt="2"/>
      <dgm:spPr/>
    </dgm:pt>
    <dgm:pt modelId="{BEEAAB45-4FD7-475E-A9AE-F9943560EC23}" type="pres">
      <dgm:prSet presAssocID="{C787A23C-0237-4C64-B140-8A760D69F145}" presName="Name30" presStyleCnt="0"/>
      <dgm:spPr/>
    </dgm:pt>
    <dgm:pt modelId="{A9DC203D-CA1D-486C-B5C3-B4748F4A4546}" type="pres">
      <dgm:prSet presAssocID="{C787A23C-0237-4C64-B140-8A760D69F145}" presName="level2Shape" presStyleLbl="node2" presStyleIdx="1" presStyleCnt="2" custScaleX="175063"/>
      <dgm:spPr/>
    </dgm:pt>
    <dgm:pt modelId="{6AE17855-295E-41B4-B403-610D18107F3A}" type="pres">
      <dgm:prSet presAssocID="{C787A23C-0237-4C64-B140-8A760D69F145}" presName="hierChild3" presStyleCnt="0"/>
      <dgm:spPr/>
    </dgm:pt>
    <dgm:pt modelId="{F7A30C54-1A46-4E13-A4C3-8D0C64D47A10}" type="pres">
      <dgm:prSet presAssocID="{A59AAAF1-937C-448F-AE4D-C86AA2BD9EC4}" presName="bgShapesFlow" presStyleCnt="0"/>
      <dgm:spPr/>
    </dgm:pt>
  </dgm:ptLst>
  <dgm:cxnLst>
    <dgm:cxn modelId="{DB6F2717-D47A-44A5-95FA-56E57517DB78}" srcId="{98899380-8339-4A3A-A5D0-5CE98C312DB8}" destId="{C787A23C-0237-4C64-B140-8A760D69F145}" srcOrd="1" destOrd="0" parTransId="{88B73182-D787-4251-875C-AA8AE773DA1A}" sibTransId="{3F2B7FCA-C780-4B7C-9A75-64D70DE07E65}"/>
    <dgm:cxn modelId="{1316EF45-3179-47F2-8E58-72238B2C3138}" type="presOf" srcId="{A59AAAF1-937C-448F-AE4D-C86AA2BD9EC4}" destId="{EBCAD010-2009-49F1-8DCC-71B7C9A5D3B2}" srcOrd="0" destOrd="0" presId="urn:microsoft.com/office/officeart/2005/8/layout/hierarchy5"/>
    <dgm:cxn modelId="{8FC6486C-D060-4738-B218-A05C46F1055F}" type="presOf" srcId="{63B7BEE0-739B-4763-A3B9-A119508F75F6}" destId="{809E862D-F16F-4AC9-B0BC-FD4D45F72CAB}" srcOrd="0" destOrd="0" presId="urn:microsoft.com/office/officeart/2005/8/layout/hierarchy5"/>
    <dgm:cxn modelId="{1830964F-6630-47B0-A13E-7F2A241AEC78}" type="presOf" srcId="{C787A23C-0237-4C64-B140-8A760D69F145}" destId="{A9DC203D-CA1D-486C-B5C3-B4748F4A4546}" srcOrd="0" destOrd="0" presId="urn:microsoft.com/office/officeart/2005/8/layout/hierarchy5"/>
    <dgm:cxn modelId="{F975B489-F235-44A5-AA4C-41BD0ADA163C}" type="presOf" srcId="{88B73182-D787-4251-875C-AA8AE773DA1A}" destId="{5DDFA0BA-2FAE-456B-84B2-06EBCCDDFB59}" srcOrd="1" destOrd="0" presId="urn:microsoft.com/office/officeart/2005/8/layout/hierarchy5"/>
    <dgm:cxn modelId="{126FC39B-8CF2-4AC0-9D6A-1BAB8D02D769}" type="presOf" srcId="{63B7BEE0-739B-4763-A3B9-A119508F75F6}" destId="{55287DCC-421D-4858-ABBE-3B29CACB4118}" srcOrd="1" destOrd="0" presId="urn:microsoft.com/office/officeart/2005/8/layout/hierarchy5"/>
    <dgm:cxn modelId="{280DE1B1-5C20-492D-885B-A1079CA01131}" type="presOf" srcId="{88B73182-D787-4251-875C-AA8AE773DA1A}" destId="{12DC7AE4-6AFC-4769-99EF-7E4D4CF8350A}" srcOrd="0" destOrd="0" presId="urn:microsoft.com/office/officeart/2005/8/layout/hierarchy5"/>
    <dgm:cxn modelId="{B8E7BEC8-C016-4FA1-89F0-93003244E354}" srcId="{A59AAAF1-937C-448F-AE4D-C86AA2BD9EC4}" destId="{98899380-8339-4A3A-A5D0-5CE98C312DB8}" srcOrd="0" destOrd="0" parTransId="{726CB6CA-AF0E-42E7-B343-821A43A63B03}" sibTransId="{58FF28FA-09C0-40D5-9102-B46448955ADF}"/>
    <dgm:cxn modelId="{6F2D58D4-4E64-4F23-B173-955274FBADC1}" type="presOf" srcId="{EAC7A286-D213-40A8-9693-EA066A288CE2}" destId="{F826F6A0-4727-4C81-A903-407A1338C7E9}" srcOrd="0" destOrd="0" presId="urn:microsoft.com/office/officeart/2005/8/layout/hierarchy5"/>
    <dgm:cxn modelId="{59A0F0E2-A2AA-4EBB-8DAA-E86811D0A8E2}" type="presOf" srcId="{98899380-8339-4A3A-A5D0-5CE98C312DB8}" destId="{D33C115B-AE66-4B5F-81C4-B013F13A7A57}" srcOrd="0" destOrd="0" presId="urn:microsoft.com/office/officeart/2005/8/layout/hierarchy5"/>
    <dgm:cxn modelId="{9DA787EA-AE28-4515-8D59-4934335A8D0E}" srcId="{98899380-8339-4A3A-A5D0-5CE98C312DB8}" destId="{EAC7A286-D213-40A8-9693-EA066A288CE2}" srcOrd="0" destOrd="0" parTransId="{63B7BEE0-739B-4763-A3B9-A119508F75F6}" sibTransId="{328CAF40-D0E7-45DE-9B89-86D6CDE8CD6A}"/>
    <dgm:cxn modelId="{99003083-7ADF-4B0A-9CC4-1D82ACF977CD}" type="presParOf" srcId="{EBCAD010-2009-49F1-8DCC-71B7C9A5D3B2}" destId="{4171CC11-A744-4F02-B530-EB70C6E293D9}" srcOrd="0" destOrd="0" presId="urn:microsoft.com/office/officeart/2005/8/layout/hierarchy5"/>
    <dgm:cxn modelId="{22A2AC13-579A-4E58-AC29-ACEC9E205B2F}" type="presParOf" srcId="{4171CC11-A744-4F02-B530-EB70C6E293D9}" destId="{BC0924B1-9EF5-4728-9F4D-94B3F36D5819}" srcOrd="0" destOrd="0" presId="urn:microsoft.com/office/officeart/2005/8/layout/hierarchy5"/>
    <dgm:cxn modelId="{CAE7F5A6-1F1F-4F80-9906-F7FB3AA96404}" type="presParOf" srcId="{BC0924B1-9EF5-4728-9F4D-94B3F36D5819}" destId="{C5AF01A4-D7B3-4A7F-88E8-7F606E0D1927}" srcOrd="0" destOrd="0" presId="urn:microsoft.com/office/officeart/2005/8/layout/hierarchy5"/>
    <dgm:cxn modelId="{B2839C60-F21D-47D1-ABB0-A7A98E113685}" type="presParOf" srcId="{C5AF01A4-D7B3-4A7F-88E8-7F606E0D1927}" destId="{D33C115B-AE66-4B5F-81C4-B013F13A7A57}" srcOrd="0" destOrd="0" presId="urn:microsoft.com/office/officeart/2005/8/layout/hierarchy5"/>
    <dgm:cxn modelId="{C289F2BF-3598-42BE-895F-7B3A867CE562}" type="presParOf" srcId="{C5AF01A4-D7B3-4A7F-88E8-7F606E0D1927}" destId="{5F7D7BB7-0D25-4781-97CD-9726607187FE}" srcOrd="1" destOrd="0" presId="urn:microsoft.com/office/officeart/2005/8/layout/hierarchy5"/>
    <dgm:cxn modelId="{612DF194-E6E1-424B-B844-C33F03359C4B}" type="presParOf" srcId="{5F7D7BB7-0D25-4781-97CD-9726607187FE}" destId="{809E862D-F16F-4AC9-B0BC-FD4D45F72CAB}" srcOrd="0" destOrd="0" presId="urn:microsoft.com/office/officeart/2005/8/layout/hierarchy5"/>
    <dgm:cxn modelId="{49153114-1FA7-4EF6-BA22-780E9618C724}" type="presParOf" srcId="{809E862D-F16F-4AC9-B0BC-FD4D45F72CAB}" destId="{55287DCC-421D-4858-ABBE-3B29CACB4118}" srcOrd="0" destOrd="0" presId="urn:microsoft.com/office/officeart/2005/8/layout/hierarchy5"/>
    <dgm:cxn modelId="{0F9B7BB7-C1B9-4FEE-9306-073412480FF4}" type="presParOf" srcId="{5F7D7BB7-0D25-4781-97CD-9726607187FE}" destId="{6585807F-AF8E-4D3D-9355-6C8683C8A6AC}" srcOrd="1" destOrd="0" presId="urn:microsoft.com/office/officeart/2005/8/layout/hierarchy5"/>
    <dgm:cxn modelId="{F00A7F20-BC6F-4470-9F8D-D03625EF0C39}" type="presParOf" srcId="{6585807F-AF8E-4D3D-9355-6C8683C8A6AC}" destId="{F826F6A0-4727-4C81-A903-407A1338C7E9}" srcOrd="0" destOrd="0" presId="urn:microsoft.com/office/officeart/2005/8/layout/hierarchy5"/>
    <dgm:cxn modelId="{79153AB9-5F6E-44C6-8B06-692650866D51}" type="presParOf" srcId="{6585807F-AF8E-4D3D-9355-6C8683C8A6AC}" destId="{E3CADE64-0D5F-4E4A-BC93-50E588A3DF48}" srcOrd="1" destOrd="0" presId="urn:microsoft.com/office/officeart/2005/8/layout/hierarchy5"/>
    <dgm:cxn modelId="{26D22B85-95D9-4DED-9124-C5EA66A524BE}" type="presParOf" srcId="{5F7D7BB7-0D25-4781-97CD-9726607187FE}" destId="{12DC7AE4-6AFC-4769-99EF-7E4D4CF8350A}" srcOrd="2" destOrd="0" presId="urn:microsoft.com/office/officeart/2005/8/layout/hierarchy5"/>
    <dgm:cxn modelId="{7C4F2BE8-1F92-41F2-8B25-D33A578D7699}" type="presParOf" srcId="{12DC7AE4-6AFC-4769-99EF-7E4D4CF8350A}" destId="{5DDFA0BA-2FAE-456B-84B2-06EBCCDDFB59}" srcOrd="0" destOrd="0" presId="urn:microsoft.com/office/officeart/2005/8/layout/hierarchy5"/>
    <dgm:cxn modelId="{50626B87-48D7-45D2-9342-1F5C7EE0A282}" type="presParOf" srcId="{5F7D7BB7-0D25-4781-97CD-9726607187FE}" destId="{BEEAAB45-4FD7-475E-A9AE-F9943560EC23}" srcOrd="3" destOrd="0" presId="urn:microsoft.com/office/officeart/2005/8/layout/hierarchy5"/>
    <dgm:cxn modelId="{0D14F23C-5286-4803-880E-324F864A082B}" type="presParOf" srcId="{BEEAAB45-4FD7-475E-A9AE-F9943560EC23}" destId="{A9DC203D-CA1D-486C-B5C3-B4748F4A4546}" srcOrd="0" destOrd="0" presId="urn:microsoft.com/office/officeart/2005/8/layout/hierarchy5"/>
    <dgm:cxn modelId="{85428229-25B3-4488-A4ED-A91E8BF5826F}" type="presParOf" srcId="{BEEAAB45-4FD7-475E-A9AE-F9943560EC23}" destId="{6AE17855-295E-41B4-B403-610D18107F3A}" srcOrd="1" destOrd="0" presId="urn:microsoft.com/office/officeart/2005/8/layout/hierarchy5"/>
    <dgm:cxn modelId="{EE40238A-274D-4E8B-A179-37D408B23D45}" type="presParOf" srcId="{EBCAD010-2009-49F1-8DCC-71B7C9A5D3B2}" destId="{F7A30C54-1A46-4E13-A4C3-8D0C64D47A10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72CEF61-3212-4786-9E12-BF5107465AF1}" type="doc">
      <dgm:prSet loTypeId="urn:microsoft.com/office/officeart/2005/8/layout/chevron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E92947A2-AE91-4EA2-A9DB-0A4246B2CF23}">
      <dgm:prSet phldrT="[Texte]"/>
      <dgm:spPr/>
      <dgm:t>
        <a:bodyPr/>
        <a:lstStyle/>
        <a:p>
          <a:r>
            <a:rPr lang="fr-FR" dirty="0"/>
            <a:t>L3</a:t>
          </a:r>
        </a:p>
      </dgm:t>
    </dgm:pt>
    <dgm:pt modelId="{A1A645D1-CB02-4C12-B5F0-7B4B3C71619B}" type="parTrans" cxnId="{C6639537-4538-4180-A726-E4569235C8AD}">
      <dgm:prSet/>
      <dgm:spPr/>
      <dgm:t>
        <a:bodyPr/>
        <a:lstStyle/>
        <a:p>
          <a:endParaRPr lang="fr-FR"/>
        </a:p>
      </dgm:t>
    </dgm:pt>
    <dgm:pt modelId="{CA4EDDD8-A0D4-41EE-BC47-2B28FDA0AB91}" type="sibTrans" cxnId="{C6639537-4538-4180-A726-E4569235C8AD}">
      <dgm:prSet/>
      <dgm:spPr/>
      <dgm:t>
        <a:bodyPr/>
        <a:lstStyle/>
        <a:p>
          <a:endParaRPr lang="fr-FR"/>
        </a:p>
      </dgm:t>
    </dgm:pt>
    <dgm:pt modelId="{970CC9A7-3255-43F7-A230-954B4D83EB76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Diplôme de niveau Licence</a:t>
          </a:r>
        </a:p>
      </dgm:t>
    </dgm:pt>
    <dgm:pt modelId="{1B973224-5505-4E24-8C00-534BD41CDD69}" type="parTrans" cxnId="{A8D28E58-0EE9-4817-B3DF-F2816B67CA08}">
      <dgm:prSet/>
      <dgm:spPr/>
      <dgm:t>
        <a:bodyPr/>
        <a:lstStyle/>
        <a:p>
          <a:endParaRPr lang="fr-FR"/>
        </a:p>
      </dgm:t>
    </dgm:pt>
    <dgm:pt modelId="{B8035947-EA30-4103-B1B6-E1AAE595D262}" type="sibTrans" cxnId="{A8D28E58-0EE9-4817-B3DF-F2816B67CA08}">
      <dgm:prSet/>
      <dgm:spPr/>
      <dgm:t>
        <a:bodyPr/>
        <a:lstStyle/>
        <a:p>
          <a:endParaRPr lang="fr-FR"/>
        </a:p>
      </dgm:t>
    </dgm:pt>
    <dgm:pt modelId="{D3CD0ABE-D223-4877-9794-AD82D112CA89}">
      <dgm:prSet phldrT="[Texte]"/>
      <dgm:spPr/>
      <dgm:t>
        <a:bodyPr/>
        <a:lstStyle/>
        <a:p>
          <a:r>
            <a:rPr lang="fr-FR" dirty="0"/>
            <a:t>Travail</a:t>
          </a:r>
        </a:p>
      </dgm:t>
    </dgm:pt>
    <dgm:pt modelId="{089812FA-69E9-472B-9F8C-204D95C4FB10}" type="parTrans" cxnId="{2100175E-1999-4104-8EFE-780B122D349D}">
      <dgm:prSet/>
      <dgm:spPr/>
      <dgm:t>
        <a:bodyPr/>
        <a:lstStyle/>
        <a:p>
          <a:endParaRPr lang="fr-FR"/>
        </a:p>
      </dgm:t>
    </dgm:pt>
    <dgm:pt modelId="{8F6A1F2E-8D3F-47D5-A642-503CB597A7EF}" type="sibTrans" cxnId="{2100175E-1999-4104-8EFE-780B122D349D}">
      <dgm:prSet/>
      <dgm:spPr/>
      <dgm:t>
        <a:bodyPr/>
        <a:lstStyle/>
        <a:p>
          <a:endParaRPr lang="fr-FR"/>
        </a:p>
      </dgm:t>
    </dgm:pt>
    <dgm:pt modelId="{051A555E-2BF5-4AE4-8945-1875ABCC3C5C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Très coté sur le marché du travail</a:t>
          </a:r>
        </a:p>
      </dgm:t>
    </dgm:pt>
    <dgm:pt modelId="{E9C4531F-D89D-47A2-BBA9-152888BB8C70}" type="parTrans" cxnId="{1795C8CB-DB53-48E0-89CE-35763F30F281}">
      <dgm:prSet/>
      <dgm:spPr/>
      <dgm:t>
        <a:bodyPr/>
        <a:lstStyle/>
        <a:p>
          <a:endParaRPr lang="fr-FR"/>
        </a:p>
      </dgm:t>
    </dgm:pt>
    <dgm:pt modelId="{9FF8D74B-70CE-4C66-B1B0-21C534490090}" type="sibTrans" cxnId="{1795C8CB-DB53-48E0-89CE-35763F30F281}">
      <dgm:prSet/>
      <dgm:spPr/>
      <dgm:t>
        <a:bodyPr/>
        <a:lstStyle/>
        <a:p>
          <a:endParaRPr lang="fr-FR"/>
        </a:p>
      </dgm:t>
    </dgm:pt>
    <dgm:pt modelId="{2F6AD0E7-C4D4-442D-92B3-DB9AD2EAD4C6}">
      <dgm:prSet phldrT="[Texte]"/>
      <dgm:spPr/>
      <dgm:t>
        <a:bodyPr/>
        <a:lstStyle/>
        <a:p>
          <a:r>
            <a:rPr lang="fr-FR" dirty="0"/>
            <a:t>Expertise</a:t>
          </a:r>
        </a:p>
      </dgm:t>
    </dgm:pt>
    <dgm:pt modelId="{39EBCAFB-CC22-4830-BC86-77CE2741539C}" type="parTrans" cxnId="{ED263369-D376-4251-898F-7B0B51FA6F12}">
      <dgm:prSet/>
      <dgm:spPr/>
      <dgm:t>
        <a:bodyPr/>
        <a:lstStyle/>
        <a:p>
          <a:endParaRPr lang="fr-FR"/>
        </a:p>
      </dgm:t>
    </dgm:pt>
    <dgm:pt modelId="{488B7B10-E21D-4F01-91A9-654BDFCCE423}" type="sibTrans" cxnId="{ED263369-D376-4251-898F-7B0B51FA6F12}">
      <dgm:prSet/>
      <dgm:spPr/>
      <dgm:t>
        <a:bodyPr/>
        <a:lstStyle/>
        <a:p>
          <a:endParaRPr lang="fr-FR"/>
        </a:p>
      </dgm:t>
    </dgm:pt>
    <dgm:pt modelId="{E121A780-C2BA-4658-B5A3-CC0B8083B03F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Reconnu pour la poursuite d’études : filière de l’expertise-comptable</a:t>
          </a:r>
        </a:p>
      </dgm:t>
    </dgm:pt>
    <dgm:pt modelId="{7632CBAE-E79E-4BB2-8C63-B693535231B2}" type="parTrans" cxnId="{8DA4354E-C00A-43BF-909E-1C29CFED7E37}">
      <dgm:prSet/>
      <dgm:spPr/>
      <dgm:t>
        <a:bodyPr/>
        <a:lstStyle/>
        <a:p>
          <a:endParaRPr lang="fr-FR"/>
        </a:p>
      </dgm:t>
    </dgm:pt>
    <dgm:pt modelId="{F5236539-2BC3-4D7C-8896-C8846F5139F1}" type="sibTrans" cxnId="{8DA4354E-C00A-43BF-909E-1C29CFED7E37}">
      <dgm:prSet/>
      <dgm:spPr/>
      <dgm:t>
        <a:bodyPr/>
        <a:lstStyle/>
        <a:p>
          <a:endParaRPr lang="fr-FR"/>
        </a:p>
      </dgm:t>
    </dgm:pt>
    <dgm:pt modelId="{CBC1549B-8FA7-4BEE-AB64-21D97D7DF332}" type="pres">
      <dgm:prSet presAssocID="{272CEF61-3212-4786-9E12-BF5107465AF1}" presName="linearFlow" presStyleCnt="0">
        <dgm:presLayoutVars>
          <dgm:dir/>
          <dgm:animLvl val="lvl"/>
          <dgm:resizeHandles val="exact"/>
        </dgm:presLayoutVars>
      </dgm:prSet>
      <dgm:spPr/>
    </dgm:pt>
    <dgm:pt modelId="{BD47009A-6DC8-4ECF-93DC-0A5E6CA2031A}" type="pres">
      <dgm:prSet presAssocID="{E92947A2-AE91-4EA2-A9DB-0A4246B2CF23}" presName="composite" presStyleCnt="0"/>
      <dgm:spPr/>
    </dgm:pt>
    <dgm:pt modelId="{AAB3ADCE-55A6-4BDF-8529-294632D4CA08}" type="pres">
      <dgm:prSet presAssocID="{E92947A2-AE91-4EA2-A9DB-0A4246B2CF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AA006C-CD13-4C60-9DE5-BE090B0D13C8}" type="pres">
      <dgm:prSet presAssocID="{E92947A2-AE91-4EA2-A9DB-0A4246B2CF23}" presName="descendantText" presStyleLbl="alignAcc1" presStyleIdx="0" presStyleCnt="3">
        <dgm:presLayoutVars>
          <dgm:bulletEnabled val="1"/>
        </dgm:presLayoutVars>
      </dgm:prSet>
      <dgm:spPr/>
    </dgm:pt>
    <dgm:pt modelId="{D8E8ED3D-F716-4C17-AD21-D99B011A5559}" type="pres">
      <dgm:prSet presAssocID="{CA4EDDD8-A0D4-41EE-BC47-2B28FDA0AB91}" presName="sp" presStyleCnt="0"/>
      <dgm:spPr/>
    </dgm:pt>
    <dgm:pt modelId="{63BF8EFD-FFBB-44A7-BD01-CB80462ABACA}" type="pres">
      <dgm:prSet presAssocID="{D3CD0ABE-D223-4877-9794-AD82D112CA89}" presName="composite" presStyleCnt="0"/>
      <dgm:spPr/>
    </dgm:pt>
    <dgm:pt modelId="{8B8E6387-D17E-475E-BB29-90E6515F54AE}" type="pres">
      <dgm:prSet presAssocID="{D3CD0ABE-D223-4877-9794-AD82D112CA8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7D37F05-8D65-4DDC-84C2-3B2A3CEA18CE}" type="pres">
      <dgm:prSet presAssocID="{D3CD0ABE-D223-4877-9794-AD82D112CA89}" presName="descendantText" presStyleLbl="alignAcc1" presStyleIdx="1" presStyleCnt="3">
        <dgm:presLayoutVars>
          <dgm:bulletEnabled val="1"/>
        </dgm:presLayoutVars>
      </dgm:prSet>
      <dgm:spPr/>
    </dgm:pt>
    <dgm:pt modelId="{EE3EDFE6-7C96-40A1-8D0F-1E15BD2424E2}" type="pres">
      <dgm:prSet presAssocID="{8F6A1F2E-8D3F-47D5-A642-503CB597A7EF}" presName="sp" presStyleCnt="0"/>
      <dgm:spPr/>
    </dgm:pt>
    <dgm:pt modelId="{650DA694-EEC9-4448-A25D-ED09C6E25A46}" type="pres">
      <dgm:prSet presAssocID="{2F6AD0E7-C4D4-442D-92B3-DB9AD2EAD4C6}" presName="composite" presStyleCnt="0"/>
      <dgm:spPr/>
    </dgm:pt>
    <dgm:pt modelId="{D45D28D6-5A59-41E4-B11B-E6A727835AEA}" type="pres">
      <dgm:prSet presAssocID="{2F6AD0E7-C4D4-442D-92B3-DB9AD2EAD4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B28930A-B8DE-4ADC-8767-34F3C8A2D142}" type="pres">
      <dgm:prSet presAssocID="{2F6AD0E7-C4D4-442D-92B3-DB9AD2EAD4C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8926A500-1027-4D3E-ABBA-F50F2CB5C252}" type="presOf" srcId="{051A555E-2BF5-4AE4-8945-1875ABCC3C5C}" destId="{87D37F05-8D65-4DDC-84C2-3B2A3CEA18CE}" srcOrd="0" destOrd="0" presId="urn:microsoft.com/office/officeart/2005/8/layout/chevron2"/>
    <dgm:cxn modelId="{C6639537-4538-4180-A726-E4569235C8AD}" srcId="{272CEF61-3212-4786-9E12-BF5107465AF1}" destId="{E92947A2-AE91-4EA2-A9DB-0A4246B2CF23}" srcOrd="0" destOrd="0" parTransId="{A1A645D1-CB02-4C12-B5F0-7B4B3C71619B}" sibTransId="{CA4EDDD8-A0D4-41EE-BC47-2B28FDA0AB91}"/>
    <dgm:cxn modelId="{2100175E-1999-4104-8EFE-780B122D349D}" srcId="{272CEF61-3212-4786-9E12-BF5107465AF1}" destId="{D3CD0ABE-D223-4877-9794-AD82D112CA89}" srcOrd="1" destOrd="0" parTransId="{089812FA-69E9-472B-9F8C-204D95C4FB10}" sibTransId="{8F6A1F2E-8D3F-47D5-A642-503CB597A7EF}"/>
    <dgm:cxn modelId="{99D0A563-46F5-42F9-9158-49A7BA8FF358}" type="presOf" srcId="{2F6AD0E7-C4D4-442D-92B3-DB9AD2EAD4C6}" destId="{D45D28D6-5A59-41E4-B11B-E6A727835AEA}" srcOrd="0" destOrd="0" presId="urn:microsoft.com/office/officeart/2005/8/layout/chevron2"/>
    <dgm:cxn modelId="{ED263369-D376-4251-898F-7B0B51FA6F12}" srcId="{272CEF61-3212-4786-9E12-BF5107465AF1}" destId="{2F6AD0E7-C4D4-442D-92B3-DB9AD2EAD4C6}" srcOrd="2" destOrd="0" parTransId="{39EBCAFB-CC22-4830-BC86-77CE2741539C}" sibTransId="{488B7B10-E21D-4F01-91A9-654BDFCCE423}"/>
    <dgm:cxn modelId="{8DA4354E-C00A-43BF-909E-1C29CFED7E37}" srcId="{2F6AD0E7-C4D4-442D-92B3-DB9AD2EAD4C6}" destId="{E121A780-C2BA-4658-B5A3-CC0B8083B03F}" srcOrd="0" destOrd="0" parTransId="{7632CBAE-E79E-4BB2-8C63-B693535231B2}" sibTransId="{F5236539-2BC3-4D7C-8896-C8846F5139F1}"/>
    <dgm:cxn modelId="{A8D28E58-0EE9-4817-B3DF-F2816B67CA08}" srcId="{E92947A2-AE91-4EA2-A9DB-0A4246B2CF23}" destId="{970CC9A7-3255-43F7-A230-954B4D83EB76}" srcOrd="0" destOrd="0" parTransId="{1B973224-5505-4E24-8C00-534BD41CDD69}" sibTransId="{B8035947-EA30-4103-B1B6-E1AAE595D262}"/>
    <dgm:cxn modelId="{A1E9E759-17EE-47B0-A5C5-E365BCC5E607}" type="presOf" srcId="{272CEF61-3212-4786-9E12-BF5107465AF1}" destId="{CBC1549B-8FA7-4BEE-AB64-21D97D7DF332}" srcOrd="0" destOrd="0" presId="urn:microsoft.com/office/officeart/2005/8/layout/chevron2"/>
    <dgm:cxn modelId="{C236E3BA-80DF-437D-99DC-4537DE65EFE4}" type="presOf" srcId="{D3CD0ABE-D223-4877-9794-AD82D112CA89}" destId="{8B8E6387-D17E-475E-BB29-90E6515F54AE}" srcOrd="0" destOrd="0" presId="urn:microsoft.com/office/officeart/2005/8/layout/chevron2"/>
    <dgm:cxn modelId="{6C6595BF-7458-45DC-A8DB-9FA55BB260C6}" type="presOf" srcId="{E121A780-C2BA-4658-B5A3-CC0B8083B03F}" destId="{AB28930A-B8DE-4ADC-8767-34F3C8A2D142}" srcOrd="0" destOrd="0" presId="urn:microsoft.com/office/officeart/2005/8/layout/chevron2"/>
    <dgm:cxn modelId="{1795C8CB-DB53-48E0-89CE-35763F30F281}" srcId="{D3CD0ABE-D223-4877-9794-AD82D112CA89}" destId="{051A555E-2BF5-4AE4-8945-1875ABCC3C5C}" srcOrd="0" destOrd="0" parTransId="{E9C4531F-D89D-47A2-BBA9-152888BB8C70}" sibTransId="{9FF8D74B-70CE-4C66-B1B0-21C534490090}"/>
    <dgm:cxn modelId="{377E8CD7-D1F6-4686-8313-0C145CCFEF65}" type="presOf" srcId="{E92947A2-AE91-4EA2-A9DB-0A4246B2CF23}" destId="{AAB3ADCE-55A6-4BDF-8529-294632D4CA08}" srcOrd="0" destOrd="0" presId="urn:microsoft.com/office/officeart/2005/8/layout/chevron2"/>
    <dgm:cxn modelId="{9DBC04DB-B2FE-4CD8-A647-DC23795AD452}" type="presOf" srcId="{970CC9A7-3255-43F7-A230-954B4D83EB76}" destId="{A3AA006C-CD13-4C60-9DE5-BE090B0D13C8}" srcOrd="0" destOrd="0" presId="urn:microsoft.com/office/officeart/2005/8/layout/chevron2"/>
    <dgm:cxn modelId="{04296753-C605-4003-B525-489B5CE13CEC}" type="presParOf" srcId="{CBC1549B-8FA7-4BEE-AB64-21D97D7DF332}" destId="{BD47009A-6DC8-4ECF-93DC-0A5E6CA2031A}" srcOrd="0" destOrd="0" presId="urn:microsoft.com/office/officeart/2005/8/layout/chevron2"/>
    <dgm:cxn modelId="{AEFCECAA-D6F6-434F-8803-262DDFB21340}" type="presParOf" srcId="{BD47009A-6DC8-4ECF-93DC-0A5E6CA2031A}" destId="{AAB3ADCE-55A6-4BDF-8529-294632D4CA08}" srcOrd="0" destOrd="0" presId="urn:microsoft.com/office/officeart/2005/8/layout/chevron2"/>
    <dgm:cxn modelId="{37D69E11-76B0-4820-80EF-A45D858ECC27}" type="presParOf" srcId="{BD47009A-6DC8-4ECF-93DC-0A5E6CA2031A}" destId="{A3AA006C-CD13-4C60-9DE5-BE090B0D13C8}" srcOrd="1" destOrd="0" presId="urn:microsoft.com/office/officeart/2005/8/layout/chevron2"/>
    <dgm:cxn modelId="{EB2A83B6-2B7C-4156-A08D-E7BFC5A7C76A}" type="presParOf" srcId="{CBC1549B-8FA7-4BEE-AB64-21D97D7DF332}" destId="{D8E8ED3D-F716-4C17-AD21-D99B011A5559}" srcOrd="1" destOrd="0" presId="urn:microsoft.com/office/officeart/2005/8/layout/chevron2"/>
    <dgm:cxn modelId="{ACA9E2A9-E7C6-443A-B5F2-AA1C778D548A}" type="presParOf" srcId="{CBC1549B-8FA7-4BEE-AB64-21D97D7DF332}" destId="{63BF8EFD-FFBB-44A7-BD01-CB80462ABACA}" srcOrd="2" destOrd="0" presId="urn:microsoft.com/office/officeart/2005/8/layout/chevron2"/>
    <dgm:cxn modelId="{3FBABB16-03FA-49F2-B11C-0185BFEC3F02}" type="presParOf" srcId="{63BF8EFD-FFBB-44A7-BD01-CB80462ABACA}" destId="{8B8E6387-D17E-475E-BB29-90E6515F54AE}" srcOrd="0" destOrd="0" presId="urn:microsoft.com/office/officeart/2005/8/layout/chevron2"/>
    <dgm:cxn modelId="{3A5D850D-0021-4BF0-88E0-7782B3AAB74F}" type="presParOf" srcId="{63BF8EFD-FFBB-44A7-BD01-CB80462ABACA}" destId="{87D37F05-8D65-4DDC-84C2-3B2A3CEA18CE}" srcOrd="1" destOrd="0" presId="urn:microsoft.com/office/officeart/2005/8/layout/chevron2"/>
    <dgm:cxn modelId="{3677EA5B-3A35-4C56-90C5-624F4B48D92D}" type="presParOf" srcId="{CBC1549B-8FA7-4BEE-AB64-21D97D7DF332}" destId="{EE3EDFE6-7C96-40A1-8D0F-1E15BD2424E2}" srcOrd="3" destOrd="0" presId="urn:microsoft.com/office/officeart/2005/8/layout/chevron2"/>
    <dgm:cxn modelId="{0EEFECC8-DE9E-4283-B9AF-768D0CF6349C}" type="presParOf" srcId="{CBC1549B-8FA7-4BEE-AB64-21D97D7DF332}" destId="{650DA694-EEC9-4448-A25D-ED09C6E25A46}" srcOrd="4" destOrd="0" presId="urn:microsoft.com/office/officeart/2005/8/layout/chevron2"/>
    <dgm:cxn modelId="{1817CAE2-0DC0-455B-9AB2-F54952A00FF6}" type="presParOf" srcId="{650DA694-EEC9-4448-A25D-ED09C6E25A46}" destId="{D45D28D6-5A59-41E4-B11B-E6A727835AEA}" srcOrd="0" destOrd="0" presId="urn:microsoft.com/office/officeart/2005/8/layout/chevron2"/>
    <dgm:cxn modelId="{450B0A4F-2355-4F6E-9EA5-74AA3D011CDB}" type="presParOf" srcId="{650DA694-EEC9-4448-A25D-ED09C6E25A46}" destId="{AB28930A-B8DE-4ADC-8767-34F3C8A2D1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ADDF8E9-3C82-4D01-82C2-4A4D1E2E7C4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5F747E18-ED77-4DF0-BEA9-D1EC4234203F}">
      <dgm:prSet phldrT="[Texte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dirty="0">
              <a:solidFill>
                <a:srgbClr val="006B8D"/>
              </a:solidFill>
            </a:rPr>
            <a:t>18 employeurs sur 19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dirty="0">
              <a:solidFill>
                <a:srgbClr val="006B8D"/>
              </a:solidFill>
            </a:rPr>
            <a:t>en Loir-et-Cher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dirty="0">
              <a:solidFill>
                <a:srgbClr val="006B8D"/>
              </a:solidFill>
            </a:rPr>
            <a:t>Une chance pour notre territoire</a:t>
          </a:r>
        </a:p>
      </dgm:t>
    </dgm:pt>
    <dgm:pt modelId="{EF437DEB-B3E7-4308-A522-672416329C61}" type="parTrans" cxnId="{AECB994A-C6E1-43B8-9A79-7C4A0E7AF68A}">
      <dgm:prSet/>
      <dgm:spPr/>
      <dgm:t>
        <a:bodyPr/>
        <a:lstStyle/>
        <a:p>
          <a:endParaRPr lang="fr-FR"/>
        </a:p>
      </dgm:t>
    </dgm:pt>
    <dgm:pt modelId="{487B59F1-A035-41DA-A027-1F248ECC54CA}" type="sibTrans" cxnId="{AECB994A-C6E1-43B8-9A79-7C4A0E7AF68A}">
      <dgm:prSet/>
      <dgm:spPr/>
      <dgm:t>
        <a:bodyPr/>
        <a:lstStyle/>
        <a:p>
          <a:endParaRPr lang="fr-FR"/>
        </a:p>
      </dgm:t>
    </dgm:pt>
    <dgm:pt modelId="{A03B5205-2D4B-47D0-B9E7-9D16149507AF}">
      <dgm:prSet phldrT="[Texte]"/>
      <dgm:spPr/>
      <dgm:t>
        <a:bodyPr/>
        <a:lstStyle/>
        <a:p>
          <a:r>
            <a:rPr lang="fr-FR" b="1" dirty="0">
              <a:solidFill>
                <a:srgbClr val="006B8D"/>
              </a:solidFill>
            </a:rPr>
            <a:t>16 experts-comptables</a:t>
          </a:r>
        </a:p>
      </dgm:t>
    </dgm:pt>
    <dgm:pt modelId="{E8DCEF1C-E260-4CFA-B500-DD5F8A8E6CBB}" type="parTrans" cxnId="{CBCB8579-28CE-49FE-AC0A-B308DA7AED26}">
      <dgm:prSet/>
      <dgm:spPr/>
      <dgm:t>
        <a:bodyPr/>
        <a:lstStyle/>
        <a:p>
          <a:endParaRPr lang="fr-FR"/>
        </a:p>
      </dgm:t>
    </dgm:pt>
    <dgm:pt modelId="{92F142E9-7707-42D4-9144-3EA08142CE8B}" type="sibTrans" cxnId="{CBCB8579-28CE-49FE-AC0A-B308DA7AED26}">
      <dgm:prSet/>
      <dgm:spPr/>
      <dgm:t>
        <a:bodyPr/>
        <a:lstStyle/>
        <a:p>
          <a:endParaRPr lang="fr-FR"/>
        </a:p>
      </dgm:t>
    </dgm:pt>
    <dgm:pt modelId="{C53DABE7-5CE8-4637-B61E-F55592CC6AF8}">
      <dgm:prSet phldrT="[Texte]"/>
      <dgm:spPr/>
      <dgm:t>
        <a:bodyPr/>
        <a:lstStyle/>
        <a:p>
          <a:r>
            <a:rPr lang="fr-FR" b="1" dirty="0">
              <a:solidFill>
                <a:srgbClr val="006B8D"/>
              </a:solidFill>
            </a:rPr>
            <a:t>3 entreprises ou associations</a:t>
          </a:r>
        </a:p>
      </dgm:t>
    </dgm:pt>
    <dgm:pt modelId="{383F4427-11E0-4126-B855-15264385412D}" type="parTrans" cxnId="{C68C3E5F-EACC-402D-90FA-E4ABF23A131F}">
      <dgm:prSet/>
      <dgm:spPr/>
      <dgm:t>
        <a:bodyPr/>
        <a:lstStyle/>
        <a:p>
          <a:endParaRPr lang="fr-FR"/>
        </a:p>
      </dgm:t>
    </dgm:pt>
    <dgm:pt modelId="{D620288F-40F4-4677-BD86-7863B842EAB1}" type="sibTrans" cxnId="{C68C3E5F-EACC-402D-90FA-E4ABF23A131F}">
      <dgm:prSet/>
      <dgm:spPr/>
      <dgm:t>
        <a:bodyPr/>
        <a:lstStyle/>
        <a:p>
          <a:endParaRPr lang="fr-FR"/>
        </a:p>
      </dgm:t>
    </dgm:pt>
    <dgm:pt modelId="{8BB3E644-ED44-4011-8286-E8F36DC6396E}">
      <dgm:prSet phldrT="[Texte]"/>
      <dgm:spPr>
        <a:noFill/>
      </dgm:spPr>
      <dgm:t>
        <a:bodyPr/>
        <a:lstStyle/>
        <a:p>
          <a:endParaRPr lang="fr-FR" b="1" dirty="0">
            <a:solidFill>
              <a:srgbClr val="006B8D"/>
            </a:solidFill>
          </a:endParaRPr>
        </a:p>
      </dgm:t>
    </dgm:pt>
    <dgm:pt modelId="{7BC5D79B-FE89-4BB2-A65F-8D32B5DA01AB}" type="sibTrans" cxnId="{2EE301C7-DAA0-45F2-9E3B-FE62B60EF5C4}">
      <dgm:prSet/>
      <dgm:spPr/>
      <dgm:t>
        <a:bodyPr/>
        <a:lstStyle/>
        <a:p>
          <a:endParaRPr lang="fr-FR"/>
        </a:p>
      </dgm:t>
    </dgm:pt>
    <dgm:pt modelId="{8D3AD547-B170-45C2-B11D-7BA5A4BDACFA}" type="parTrans" cxnId="{2EE301C7-DAA0-45F2-9E3B-FE62B60EF5C4}">
      <dgm:prSet/>
      <dgm:spPr/>
      <dgm:t>
        <a:bodyPr/>
        <a:lstStyle/>
        <a:p>
          <a:endParaRPr lang="fr-FR"/>
        </a:p>
      </dgm:t>
    </dgm:pt>
    <dgm:pt modelId="{C207C086-8125-4C3F-A7C8-038D726A7039}">
      <dgm:prSet phldrT="[Texte]"/>
      <dgm:spPr>
        <a:noFill/>
        <a:ln>
          <a:noFill/>
        </a:ln>
      </dgm:spPr>
      <dgm:t>
        <a:bodyPr/>
        <a:lstStyle/>
        <a:p>
          <a:endParaRPr lang="fr-FR" b="1" dirty="0">
            <a:solidFill>
              <a:srgbClr val="006B8D"/>
            </a:solidFill>
          </a:endParaRPr>
        </a:p>
      </dgm:t>
    </dgm:pt>
    <dgm:pt modelId="{4E6042EA-44C2-4729-B9D3-1E14C84C2D86}" type="sibTrans" cxnId="{F73AB54B-FDFA-4679-818E-361E70AA574C}">
      <dgm:prSet/>
      <dgm:spPr/>
      <dgm:t>
        <a:bodyPr/>
        <a:lstStyle/>
        <a:p>
          <a:endParaRPr lang="fr-FR"/>
        </a:p>
      </dgm:t>
    </dgm:pt>
    <dgm:pt modelId="{3860B26F-8323-4D68-97FE-305591D60AFC}" type="parTrans" cxnId="{F73AB54B-FDFA-4679-818E-361E70AA574C}">
      <dgm:prSet/>
      <dgm:spPr/>
      <dgm:t>
        <a:bodyPr/>
        <a:lstStyle/>
        <a:p>
          <a:endParaRPr lang="fr-FR"/>
        </a:p>
      </dgm:t>
    </dgm:pt>
    <dgm:pt modelId="{65B6F2F9-7DD9-4034-BB11-620D94C141CC}" type="pres">
      <dgm:prSet presAssocID="{AADDF8E9-3C82-4D01-82C2-4A4D1E2E7C4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D17ADF4-791E-4294-A3C6-4D214E5AEAC6}" type="pres">
      <dgm:prSet presAssocID="{AADDF8E9-3C82-4D01-82C2-4A4D1E2E7C47}" presName="dummyMaxCanvas" presStyleCnt="0"/>
      <dgm:spPr/>
    </dgm:pt>
    <dgm:pt modelId="{D97CC90B-A4A0-4ED7-A405-EA8DEAE73EA9}" type="pres">
      <dgm:prSet presAssocID="{AADDF8E9-3C82-4D01-82C2-4A4D1E2E7C47}" presName="parentComposite" presStyleCnt="0"/>
      <dgm:spPr/>
    </dgm:pt>
    <dgm:pt modelId="{B9AC93C0-C6B7-4B04-80AB-45A34346CB0D}" type="pres">
      <dgm:prSet presAssocID="{AADDF8E9-3C82-4D01-82C2-4A4D1E2E7C47}" presName="parent1" presStyleLbl="alignAccFollowNode1" presStyleIdx="0" presStyleCnt="4" custScaleX="423855" custScaleY="131719" custLinFactNeighborX="8586" custLinFactNeighborY="-712">
        <dgm:presLayoutVars>
          <dgm:chMax val="4"/>
        </dgm:presLayoutVars>
      </dgm:prSet>
      <dgm:spPr/>
    </dgm:pt>
    <dgm:pt modelId="{6F1B67AC-5BD7-420A-91D8-1A5599EF6E01}" type="pres">
      <dgm:prSet presAssocID="{AADDF8E9-3C82-4D01-82C2-4A4D1E2E7C47}" presName="parent2" presStyleLbl="alignAccFollowNode1" presStyleIdx="1" presStyleCnt="4">
        <dgm:presLayoutVars>
          <dgm:chMax val="4"/>
        </dgm:presLayoutVars>
      </dgm:prSet>
      <dgm:spPr/>
    </dgm:pt>
    <dgm:pt modelId="{2219F181-83FA-4998-8726-69F6C19D7B72}" type="pres">
      <dgm:prSet presAssocID="{AADDF8E9-3C82-4D01-82C2-4A4D1E2E7C47}" presName="childrenComposite" presStyleCnt="0"/>
      <dgm:spPr/>
    </dgm:pt>
    <dgm:pt modelId="{F912C9DA-CDCA-47CD-AB30-276A166B8375}" type="pres">
      <dgm:prSet presAssocID="{AADDF8E9-3C82-4D01-82C2-4A4D1E2E7C47}" presName="dummyMaxCanvas_ChildArea" presStyleCnt="0"/>
      <dgm:spPr/>
    </dgm:pt>
    <dgm:pt modelId="{82D90CEF-D125-4C0C-9C7F-05BE71EF84CF}" type="pres">
      <dgm:prSet presAssocID="{AADDF8E9-3C82-4D01-82C2-4A4D1E2E7C47}" presName="fulcrum" presStyleLbl="alignAccFollowNode1" presStyleIdx="2" presStyleCnt="4"/>
      <dgm:spPr/>
    </dgm:pt>
    <dgm:pt modelId="{FE7A397A-AE65-4032-B614-166109C4B17F}" type="pres">
      <dgm:prSet presAssocID="{AADDF8E9-3C82-4D01-82C2-4A4D1E2E7C47}" presName="balance_21" presStyleLbl="alignAccFollowNode1" presStyleIdx="3" presStyleCnt="4" custAng="20881314">
        <dgm:presLayoutVars>
          <dgm:bulletEnabled val="1"/>
        </dgm:presLayoutVars>
      </dgm:prSet>
      <dgm:spPr/>
    </dgm:pt>
    <dgm:pt modelId="{FC3C5BE8-7B18-43B3-86AE-671DA7BD3E46}" type="pres">
      <dgm:prSet presAssocID="{AADDF8E9-3C82-4D01-82C2-4A4D1E2E7C47}" presName="left_21_1" presStyleLbl="node1" presStyleIdx="0" presStyleCnt="3" custAng="20845965" custScaleY="154446" custLinFactNeighborX="-18723" custLinFactNeighborY="-3823">
        <dgm:presLayoutVars>
          <dgm:bulletEnabled val="1"/>
        </dgm:presLayoutVars>
      </dgm:prSet>
      <dgm:spPr/>
    </dgm:pt>
    <dgm:pt modelId="{0C33D3AD-8048-4FDB-9CA7-A2D818FD4FAA}" type="pres">
      <dgm:prSet presAssocID="{AADDF8E9-3C82-4D01-82C2-4A4D1E2E7C47}" presName="left_21_2" presStyleLbl="node1" presStyleIdx="1" presStyleCnt="3" custScaleY="25276" custLinFactNeighborX="-57" custLinFactNeighborY="-25037">
        <dgm:presLayoutVars>
          <dgm:bulletEnabled val="1"/>
        </dgm:presLayoutVars>
      </dgm:prSet>
      <dgm:spPr/>
    </dgm:pt>
    <dgm:pt modelId="{96C88A01-0620-4878-9237-E4C5DE81D99F}" type="pres">
      <dgm:prSet presAssocID="{AADDF8E9-3C82-4D01-82C2-4A4D1E2E7C47}" presName="right_21_1" presStyleLbl="node1" presStyleIdx="2" presStyleCnt="3" custAng="20868878" custLinFactNeighborX="-11263" custLinFactNeighborY="-14587">
        <dgm:presLayoutVars>
          <dgm:bulletEnabled val="1"/>
        </dgm:presLayoutVars>
      </dgm:prSet>
      <dgm:spPr/>
    </dgm:pt>
  </dgm:ptLst>
  <dgm:cxnLst>
    <dgm:cxn modelId="{24F23E26-D822-46DB-B5A2-C10DA702896C}" type="presOf" srcId="{AADDF8E9-3C82-4D01-82C2-4A4D1E2E7C47}" destId="{65B6F2F9-7DD9-4034-BB11-620D94C141CC}" srcOrd="0" destOrd="0" presId="urn:microsoft.com/office/officeart/2005/8/layout/balance1"/>
    <dgm:cxn modelId="{9631B031-2EFE-4399-B436-C6F97A43E3FA}" type="presOf" srcId="{C53DABE7-5CE8-4637-B61E-F55592CC6AF8}" destId="{96C88A01-0620-4878-9237-E4C5DE81D99F}" srcOrd="0" destOrd="0" presId="urn:microsoft.com/office/officeart/2005/8/layout/balance1"/>
    <dgm:cxn modelId="{C68C3E5F-EACC-402D-90FA-E4ABF23A131F}" srcId="{C207C086-8125-4C3F-A7C8-038D726A7039}" destId="{C53DABE7-5CE8-4637-B61E-F55592CC6AF8}" srcOrd="0" destOrd="0" parTransId="{383F4427-11E0-4126-B855-15264385412D}" sibTransId="{D620288F-40F4-4677-BD86-7863B842EAB1}"/>
    <dgm:cxn modelId="{BC767C5F-7A3A-4CD1-BECE-AD5DD3F12931}" type="presOf" srcId="{C207C086-8125-4C3F-A7C8-038D726A7039}" destId="{6F1B67AC-5BD7-420A-91D8-1A5599EF6E01}" srcOrd="0" destOrd="0" presId="urn:microsoft.com/office/officeart/2005/8/layout/balance1"/>
    <dgm:cxn modelId="{AECB994A-C6E1-43B8-9A79-7C4A0E7AF68A}" srcId="{AADDF8E9-3C82-4D01-82C2-4A4D1E2E7C47}" destId="{5F747E18-ED77-4DF0-BEA9-D1EC4234203F}" srcOrd="0" destOrd="0" parTransId="{EF437DEB-B3E7-4308-A522-672416329C61}" sibTransId="{487B59F1-A035-41DA-A027-1F248ECC54CA}"/>
    <dgm:cxn modelId="{F73AB54B-FDFA-4679-818E-361E70AA574C}" srcId="{AADDF8E9-3C82-4D01-82C2-4A4D1E2E7C47}" destId="{C207C086-8125-4C3F-A7C8-038D726A7039}" srcOrd="1" destOrd="0" parTransId="{3860B26F-8323-4D68-97FE-305591D60AFC}" sibTransId="{4E6042EA-44C2-4729-B9D3-1E14C84C2D86}"/>
    <dgm:cxn modelId="{CBCB8579-28CE-49FE-AC0A-B308DA7AED26}" srcId="{5F747E18-ED77-4DF0-BEA9-D1EC4234203F}" destId="{A03B5205-2D4B-47D0-B9E7-9D16149507AF}" srcOrd="0" destOrd="0" parTransId="{E8DCEF1C-E260-4CFA-B500-DD5F8A8E6CBB}" sibTransId="{92F142E9-7707-42D4-9144-3EA08142CE8B}"/>
    <dgm:cxn modelId="{03AFCBA9-A4C5-4C52-B679-2C0FB78347B0}" type="presOf" srcId="{A03B5205-2D4B-47D0-B9E7-9D16149507AF}" destId="{FC3C5BE8-7B18-43B3-86AE-671DA7BD3E46}" srcOrd="0" destOrd="0" presId="urn:microsoft.com/office/officeart/2005/8/layout/balance1"/>
    <dgm:cxn modelId="{004437B1-B7C3-4916-8E4C-25BA4212AC6F}" type="presOf" srcId="{5F747E18-ED77-4DF0-BEA9-D1EC4234203F}" destId="{B9AC93C0-C6B7-4B04-80AB-45A34346CB0D}" srcOrd="0" destOrd="0" presId="urn:microsoft.com/office/officeart/2005/8/layout/balance1"/>
    <dgm:cxn modelId="{2EE301C7-DAA0-45F2-9E3B-FE62B60EF5C4}" srcId="{5F747E18-ED77-4DF0-BEA9-D1EC4234203F}" destId="{8BB3E644-ED44-4011-8286-E8F36DC6396E}" srcOrd="1" destOrd="0" parTransId="{8D3AD547-B170-45C2-B11D-7BA5A4BDACFA}" sibTransId="{7BC5D79B-FE89-4BB2-A65F-8D32B5DA01AB}"/>
    <dgm:cxn modelId="{AF181CE7-17CE-401A-9AC9-2111123FFA96}" type="presOf" srcId="{8BB3E644-ED44-4011-8286-E8F36DC6396E}" destId="{0C33D3AD-8048-4FDB-9CA7-A2D818FD4FAA}" srcOrd="0" destOrd="0" presId="urn:microsoft.com/office/officeart/2005/8/layout/balance1"/>
    <dgm:cxn modelId="{A7888219-9AE8-4363-A0D9-6F3085621962}" type="presParOf" srcId="{65B6F2F9-7DD9-4034-BB11-620D94C141CC}" destId="{8D17ADF4-791E-4294-A3C6-4D214E5AEAC6}" srcOrd="0" destOrd="0" presId="urn:microsoft.com/office/officeart/2005/8/layout/balance1"/>
    <dgm:cxn modelId="{2BBEF937-21A7-4825-995C-B6851C181151}" type="presParOf" srcId="{65B6F2F9-7DD9-4034-BB11-620D94C141CC}" destId="{D97CC90B-A4A0-4ED7-A405-EA8DEAE73EA9}" srcOrd="1" destOrd="0" presId="urn:microsoft.com/office/officeart/2005/8/layout/balance1"/>
    <dgm:cxn modelId="{8EFE7373-FE30-4D9E-AA19-928975AA7547}" type="presParOf" srcId="{D97CC90B-A4A0-4ED7-A405-EA8DEAE73EA9}" destId="{B9AC93C0-C6B7-4B04-80AB-45A34346CB0D}" srcOrd="0" destOrd="0" presId="urn:microsoft.com/office/officeart/2005/8/layout/balance1"/>
    <dgm:cxn modelId="{2CC83AB0-BCA3-4681-ABA5-F0DBC140F930}" type="presParOf" srcId="{D97CC90B-A4A0-4ED7-A405-EA8DEAE73EA9}" destId="{6F1B67AC-5BD7-420A-91D8-1A5599EF6E01}" srcOrd="1" destOrd="0" presId="urn:microsoft.com/office/officeart/2005/8/layout/balance1"/>
    <dgm:cxn modelId="{85F22650-6B5F-42D4-B886-999F24BC227C}" type="presParOf" srcId="{65B6F2F9-7DD9-4034-BB11-620D94C141CC}" destId="{2219F181-83FA-4998-8726-69F6C19D7B72}" srcOrd="2" destOrd="0" presId="urn:microsoft.com/office/officeart/2005/8/layout/balance1"/>
    <dgm:cxn modelId="{F897C1F9-C32D-4297-8E42-5A8633AC709F}" type="presParOf" srcId="{2219F181-83FA-4998-8726-69F6C19D7B72}" destId="{F912C9DA-CDCA-47CD-AB30-276A166B8375}" srcOrd="0" destOrd="0" presId="urn:microsoft.com/office/officeart/2005/8/layout/balance1"/>
    <dgm:cxn modelId="{4768E010-6BB3-4F72-B4F7-9E994792B3FB}" type="presParOf" srcId="{2219F181-83FA-4998-8726-69F6C19D7B72}" destId="{82D90CEF-D125-4C0C-9C7F-05BE71EF84CF}" srcOrd="1" destOrd="0" presId="urn:microsoft.com/office/officeart/2005/8/layout/balance1"/>
    <dgm:cxn modelId="{1779C0F1-4107-49BA-89EA-F7032ACF5137}" type="presParOf" srcId="{2219F181-83FA-4998-8726-69F6C19D7B72}" destId="{FE7A397A-AE65-4032-B614-166109C4B17F}" srcOrd="2" destOrd="0" presId="urn:microsoft.com/office/officeart/2005/8/layout/balance1"/>
    <dgm:cxn modelId="{1BCD9C4D-0839-4EA9-B40B-335D2A8BB54A}" type="presParOf" srcId="{2219F181-83FA-4998-8726-69F6C19D7B72}" destId="{FC3C5BE8-7B18-43B3-86AE-671DA7BD3E46}" srcOrd="3" destOrd="0" presId="urn:microsoft.com/office/officeart/2005/8/layout/balance1"/>
    <dgm:cxn modelId="{06741D83-2953-4C27-A278-4D6A55F7FA8F}" type="presParOf" srcId="{2219F181-83FA-4998-8726-69F6C19D7B72}" destId="{0C33D3AD-8048-4FDB-9CA7-A2D818FD4FAA}" srcOrd="4" destOrd="0" presId="urn:microsoft.com/office/officeart/2005/8/layout/balance1"/>
    <dgm:cxn modelId="{35985DED-1489-4545-B825-EDBEA030AAF8}" type="presParOf" srcId="{2219F181-83FA-4998-8726-69F6C19D7B72}" destId="{96C88A01-0620-4878-9237-E4C5DE81D99F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FD63E9C-8AF9-4631-B8B6-32CD4ADFE1AF}" type="doc">
      <dgm:prSet loTypeId="urn:microsoft.com/office/officeart/2005/8/layout/hierarchy2" loCatId="hierarchy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fr-FR"/>
        </a:p>
      </dgm:t>
    </dgm:pt>
    <dgm:pt modelId="{EE0CFC1E-1220-4BF5-A78F-7FC59F240EF4}">
      <dgm:prSet phldrT="[Texte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1" dirty="0"/>
            <a:t>Après le DCG</a:t>
          </a:r>
          <a:endParaRPr lang="fr-FR" dirty="0"/>
        </a:p>
      </dgm:t>
    </dgm:pt>
    <dgm:pt modelId="{4D33EEAB-C427-45A7-8CF6-6B19C9CA8D54}" type="parTrans" cxnId="{B993AF1A-6022-43C3-9F68-65D53E7455ED}">
      <dgm:prSet/>
      <dgm:spPr/>
      <dgm:t>
        <a:bodyPr/>
        <a:lstStyle/>
        <a:p>
          <a:endParaRPr lang="fr-FR"/>
        </a:p>
      </dgm:t>
    </dgm:pt>
    <dgm:pt modelId="{6196020F-57B9-411C-9F13-24AEA2563C66}" type="sibTrans" cxnId="{B993AF1A-6022-43C3-9F68-65D53E7455ED}">
      <dgm:prSet/>
      <dgm:spPr/>
      <dgm:t>
        <a:bodyPr/>
        <a:lstStyle/>
        <a:p>
          <a:endParaRPr lang="fr-FR"/>
        </a:p>
      </dgm:t>
    </dgm:pt>
    <dgm:pt modelId="{544C6279-6748-4148-AC96-BD714B761C38}">
      <dgm:prSet phldrT="[Texte]"/>
      <dgm:spPr/>
      <dgm:t>
        <a:bodyPr/>
        <a:lstStyle/>
        <a:p>
          <a:r>
            <a:rPr lang="fr-FR" dirty="0"/>
            <a:t>Master DSCG</a:t>
          </a:r>
        </a:p>
      </dgm:t>
    </dgm:pt>
    <dgm:pt modelId="{7E58CA6C-F58F-49FD-9007-C31762983633}" type="parTrans" cxnId="{3AFC3496-1649-40C7-90EA-5F5837074387}">
      <dgm:prSet/>
      <dgm:spPr/>
      <dgm:t>
        <a:bodyPr/>
        <a:lstStyle/>
        <a:p>
          <a:endParaRPr lang="fr-FR"/>
        </a:p>
      </dgm:t>
    </dgm:pt>
    <dgm:pt modelId="{D7C46843-4C27-43FB-812B-70483757518C}" type="sibTrans" cxnId="{3AFC3496-1649-40C7-90EA-5F5837074387}">
      <dgm:prSet/>
      <dgm:spPr/>
      <dgm:t>
        <a:bodyPr/>
        <a:lstStyle/>
        <a:p>
          <a:endParaRPr lang="fr-FR"/>
        </a:p>
      </dgm:t>
    </dgm:pt>
    <dgm:pt modelId="{06710CE4-F52D-413D-B632-5B889B182829}">
      <dgm:prSet phldrT="[Texte]" custT="1"/>
      <dgm:spPr/>
      <dgm:t>
        <a:bodyPr/>
        <a:lstStyle/>
        <a:p>
          <a:r>
            <a:rPr lang="fr-FR" sz="2400" b="1" dirty="0">
              <a:solidFill>
                <a:schemeClr val="accent1">
                  <a:lumMod val="50000"/>
                </a:schemeClr>
              </a:solidFill>
            </a:rPr>
            <a:t>50 à 60 % des diplômés</a:t>
          </a:r>
        </a:p>
      </dgm:t>
    </dgm:pt>
    <dgm:pt modelId="{AB792430-6A83-49C8-BDE8-504A89C51C3C}" type="parTrans" cxnId="{A3CDD5FD-0AEB-439F-83B3-E241DB5BDACE}">
      <dgm:prSet/>
      <dgm:spPr/>
      <dgm:t>
        <a:bodyPr/>
        <a:lstStyle/>
        <a:p>
          <a:endParaRPr lang="fr-FR"/>
        </a:p>
      </dgm:t>
    </dgm:pt>
    <dgm:pt modelId="{230391E1-84C8-43A2-AB54-50A2BD426F0C}" type="sibTrans" cxnId="{A3CDD5FD-0AEB-439F-83B3-E241DB5BDACE}">
      <dgm:prSet/>
      <dgm:spPr/>
      <dgm:t>
        <a:bodyPr/>
        <a:lstStyle/>
        <a:p>
          <a:endParaRPr lang="fr-FR"/>
        </a:p>
      </dgm:t>
    </dgm:pt>
    <dgm:pt modelId="{A8D427C7-CBDF-4C29-BBAD-4D5AF2843587}">
      <dgm:prSet phldrT="[Texte]" custT="1"/>
      <dgm:spPr/>
      <dgm:t>
        <a:bodyPr/>
        <a:lstStyle/>
        <a:p>
          <a:r>
            <a:rPr lang="fr-FR" sz="3600" dirty="0"/>
            <a:t>Vie active</a:t>
          </a:r>
        </a:p>
      </dgm:t>
    </dgm:pt>
    <dgm:pt modelId="{5E467D10-A5E3-44D6-8362-F09781B5009E}" type="parTrans" cxnId="{9AD2D472-381A-410B-8D18-DBF985C96A90}">
      <dgm:prSet/>
      <dgm:spPr/>
      <dgm:t>
        <a:bodyPr/>
        <a:lstStyle/>
        <a:p>
          <a:endParaRPr lang="fr-FR"/>
        </a:p>
      </dgm:t>
    </dgm:pt>
    <dgm:pt modelId="{DF94D99C-295D-4EC6-B27F-00B6FAC921FE}" type="sibTrans" cxnId="{9AD2D472-381A-410B-8D18-DBF985C96A90}">
      <dgm:prSet/>
      <dgm:spPr/>
      <dgm:t>
        <a:bodyPr/>
        <a:lstStyle/>
        <a:p>
          <a:endParaRPr lang="fr-FR"/>
        </a:p>
      </dgm:t>
    </dgm:pt>
    <dgm:pt modelId="{337C7696-C941-416A-ABAC-749CD4E9021B}">
      <dgm:prSet phldrT="[Texte]" custT="1"/>
      <dgm:spPr/>
      <dgm:t>
        <a:bodyPr/>
        <a:lstStyle/>
        <a:p>
          <a:r>
            <a:rPr lang="fr-FR" sz="1800" b="1" dirty="0">
              <a:solidFill>
                <a:schemeClr val="accent1">
                  <a:lumMod val="50000"/>
                </a:schemeClr>
              </a:solidFill>
            </a:rPr>
            <a:t>100 % trouvent un emploi dans le mois</a:t>
          </a:r>
        </a:p>
      </dgm:t>
    </dgm:pt>
    <dgm:pt modelId="{11BABB9C-6E56-4888-A529-38B95557007D}" type="parTrans" cxnId="{BBCEE91E-4B7F-42A6-9A79-8E5DA166EC82}">
      <dgm:prSet/>
      <dgm:spPr/>
      <dgm:t>
        <a:bodyPr/>
        <a:lstStyle/>
        <a:p>
          <a:endParaRPr lang="fr-FR"/>
        </a:p>
      </dgm:t>
    </dgm:pt>
    <dgm:pt modelId="{8430EDEA-5878-4F0B-B91A-442586817580}" type="sibTrans" cxnId="{BBCEE91E-4B7F-42A6-9A79-8E5DA166EC82}">
      <dgm:prSet/>
      <dgm:spPr/>
      <dgm:t>
        <a:bodyPr/>
        <a:lstStyle/>
        <a:p>
          <a:endParaRPr lang="fr-FR"/>
        </a:p>
      </dgm:t>
    </dgm:pt>
    <dgm:pt modelId="{1C6FE580-3176-4439-B1A5-3CFBBE2D5DC9}" type="pres">
      <dgm:prSet presAssocID="{AFD63E9C-8AF9-4631-B8B6-32CD4ADFE1A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7251D12-4529-4EB5-9260-0AB46C00D4A0}" type="pres">
      <dgm:prSet presAssocID="{EE0CFC1E-1220-4BF5-A78F-7FC59F240EF4}" presName="root1" presStyleCnt="0"/>
      <dgm:spPr/>
    </dgm:pt>
    <dgm:pt modelId="{7CAE5E2A-E266-4CC7-80B3-5C3AB3C7F0AE}" type="pres">
      <dgm:prSet presAssocID="{EE0CFC1E-1220-4BF5-A78F-7FC59F240EF4}" presName="LevelOneTextNode" presStyleLbl="node0" presStyleIdx="0" presStyleCnt="1" custScaleY="123183" custLinFactNeighborX="-10253" custLinFactNeighborY="-2891">
        <dgm:presLayoutVars>
          <dgm:chPref val="3"/>
        </dgm:presLayoutVars>
      </dgm:prSet>
      <dgm:spPr/>
    </dgm:pt>
    <dgm:pt modelId="{2D01253E-D65F-4A34-B04A-4FECC37237AF}" type="pres">
      <dgm:prSet presAssocID="{EE0CFC1E-1220-4BF5-A78F-7FC59F240EF4}" presName="level2hierChild" presStyleCnt="0"/>
      <dgm:spPr/>
    </dgm:pt>
    <dgm:pt modelId="{0EDF51DD-88BA-47E1-9DD0-593A78C68E9C}" type="pres">
      <dgm:prSet presAssocID="{7E58CA6C-F58F-49FD-9007-C31762983633}" presName="conn2-1" presStyleLbl="parChTrans1D2" presStyleIdx="0" presStyleCnt="2"/>
      <dgm:spPr/>
    </dgm:pt>
    <dgm:pt modelId="{10D65EC1-2B3A-4CD1-A71D-4D1F2D48E89E}" type="pres">
      <dgm:prSet presAssocID="{7E58CA6C-F58F-49FD-9007-C31762983633}" presName="connTx" presStyleLbl="parChTrans1D2" presStyleIdx="0" presStyleCnt="2"/>
      <dgm:spPr/>
    </dgm:pt>
    <dgm:pt modelId="{0BC58485-2420-435B-A9AC-72B3DC408A11}" type="pres">
      <dgm:prSet presAssocID="{544C6279-6748-4148-AC96-BD714B761C38}" presName="root2" presStyleCnt="0"/>
      <dgm:spPr/>
    </dgm:pt>
    <dgm:pt modelId="{152AB885-2125-45AA-8CA3-35D46D914F94}" type="pres">
      <dgm:prSet presAssocID="{544C6279-6748-4148-AC96-BD714B761C38}" presName="LevelTwoTextNode" presStyleLbl="node2" presStyleIdx="0" presStyleCnt="2">
        <dgm:presLayoutVars>
          <dgm:chPref val="3"/>
        </dgm:presLayoutVars>
      </dgm:prSet>
      <dgm:spPr/>
    </dgm:pt>
    <dgm:pt modelId="{D8617B4B-0A61-43BA-847F-33ECF350C2BB}" type="pres">
      <dgm:prSet presAssocID="{544C6279-6748-4148-AC96-BD714B761C38}" presName="level3hierChild" presStyleCnt="0"/>
      <dgm:spPr/>
    </dgm:pt>
    <dgm:pt modelId="{4D1CDAFD-D0E2-4EF7-92B3-2488561A252A}" type="pres">
      <dgm:prSet presAssocID="{AB792430-6A83-49C8-BDE8-504A89C51C3C}" presName="conn2-1" presStyleLbl="parChTrans1D3" presStyleIdx="0" presStyleCnt="2"/>
      <dgm:spPr/>
    </dgm:pt>
    <dgm:pt modelId="{38212A22-C597-480C-8F33-0554A03E3475}" type="pres">
      <dgm:prSet presAssocID="{AB792430-6A83-49C8-BDE8-504A89C51C3C}" presName="connTx" presStyleLbl="parChTrans1D3" presStyleIdx="0" presStyleCnt="2"/>
      <dgm:spPr/>
    </dgm:pt>
    <dgm:pt modelId="{00588D90-3032-418B-BD16-4F2C04DCA239}" type="pres">
      <dgm:prSet presAssocID="{06710CE4-F52D-413D-B632-5B889B182829}" presName="root2" presStyleCnt="0"/>
      <dgm:spPr/>
    </dgm:pt>
    <dgm:pt modelId="{5A8C0510-FE5A-4155-8AE0-EA7AF005CBD3}" type="pres">
      <dgm:prSet presAssocID="{06710CE4-F52D-413D-B632-5B889B182829}" presName="LevelTwoTextNode" presStyleLbl="node3" presStyleIdx="0" presStyleCnt="2">
        <dgm:presLayoutVars>
          <dgm:chPref val="3"/>
        </dgm:presLayoutVars>
      </dgm:prSet>
      <dgm:spPr/>
    </dgm:pt>
    <dgm:pt modelId="{23C4BD63-3B46-4288-AAB6-F745457C6435}" type="pres">
      <dgm:prSet presAssocID="{06710CE4-F52D-413D-B632-5B889B182829}" presName="level3hierChild" presStyleCnt="0"/>
      <dgm:spPr/>
    </dgm:pt>
    <dgm:pt modelId="{64FC962F-94D5-44BA-836B-DF46518BAB26}" type="pres">
      <dgm:prSet presAssocID="{5E467D10-A5E3-44D6-8362-F09781B5009E}" presName="conn2-1" presStyleLbl="parChTrans1D2" presStyleIdx="1" presStyleCnt="2"/>
      <dgm:spPr/>
    </dgm:pt>
    <dgm:pt modelId="{985A8FC8-9BC1-4C35-82D7-1428A08D7355}" type="pres">
      <dgm:prSet presAssocID="{5E467D10-A5E3-44D6-8362-F09781B5009E}" presName="connTx" presStyleLbl="parChTrans1D2" presStyleIdx="1" presStyleCnt="2"/>
      <dgm:spPr/>
    </dgm:pt>
    <dgm:pt modelId="{01DCCCD3-6236-4A2A-A77D-71240A7FA248}" type="pres">
      <dgm:prSet presAssocID="{A8D427C7-CBDF-4C29-BBAD-4D5AF2843587}" presName="root2" presStyleCnt="0"/>
      <dgm:spPr/>
    </dgm:pt>
    <dgm:pt modelId="{CFC22086-4A2B-4515-9B08-C66D687DB0CF}" type="pres">
      <dgm:prSet presAssocID="{A8D427C7-CBDF-4C29-BBAD-4D5AF2843587}" presName="LevelTwoTextNode" presStyleLbl="node2" presStyleIdx="1" presStyleCnt="2">
        <dgm:presLayoutVars>
          <dgm:chPref val="3"/>
        </dgm:presLayoutVars>
      </dgm:prSet>
      <dgm:spPr/>
    </dgm:pt>
    <dgm:pt modelId="{07EE5F01-1A16-4DF3-99B0-621233155FCB}" type="pres">
      <dgm:prSet presAssocID="{A8D427C7-CBDF-4C29-BBAD-4D5AF2843587}" presName="level3hierChild" presStyleCnt="0"/>
      <dgm:spPr/>
    </dgm:pt>
    <dgm:pt modelId="{27C387EC-F318-4A0E-8876-326401085B09}" type="pres">
      <dgm:prSet presAssocID="{11BABB9C-6E56-4888-A529-38B95557007D}" presName="conn2-1" presStyleLbl="parChTrans1D3" presStyleIdx="1" presStyleCnt="2"/>
      <dgm:spPr/>
    </dgm:pt>
    <dgm:pt modelId="{DBDE66D3-0357-4957-94F9-A9C41B236582}" type="pres">
      <dgm:prSet presAssocID="{11BABB9C-6E56-4888-A529-38B95557007D}" presName="connTx" presStyleLbl="parChTrans1D3" presStyleIdx="1" presStyleCnt="2"/>
      <dgm:spPr/>
    </dgm:pt>
    <dgm:pt modelId="{6167453E-52B3-4016-B701-A9BF4E0AE700}" type="pres">
      <dgm:prSet presAssocID="{337C7696-C941-416A-ABAC-749CD4E9021B}" presName="root2" presStyleCnt="0"/>
      <dgm:spPr/>
    </dgm:pt>
    <dgm:pt modelId="{65AE3058-0BE8-4911-A7E2-F8CC07EC451D}" type="pres">
      <dgm:prSet presAssocID="{337C7696-C941-416A-ABAC-749CD4E9021B}" presName="LevelTwoTextNode" presStyleLbl="node3" presStyleIdx="1" presStyleCnt="2">
        <dgm:presLayoutVars>
          <dgm:chPref val="3"/>
        </dgm:presLayoutVars>
      </dgm:prSet>
      <dgm:spPr/>
    </dgm:pt>
    <dgm:pt modelId="{D361E62F-8E95-44A3-ABA7-2089A4B616A4}" type="pres">
      <dgm:prSet presAssocID="{337C7696-C941-416A-ABAC-749CD4E9021B}" presName="level3hierChild" presStyleCnt="0"/>
      <dgm:spPr/>
    </dgm:pt>
  </dgm:ptLst>
  <dgm:cxnLst>
    <dgm:cxn modelId="{830E6902-7C15-4EA0-88CA-CE4FC3D4CC40}" type="presOf" srcId="{337C7696-C941-416A-ABAC-749CD4E9021B}" destId="{65AE3058-0BE8-4911-A7E2-F8CC07EC451D}" srcOrd="0" destOrd="0" presId="urn:microsoft.com/office/officeart/2005/8/layout/hierarchy2"/>
    <dgm:cxn modelId="{40EA6E10-A9E6-46DE-ABAF-445367FE1EA3}" type="presOf" srcId="{11BABB9C-6E56-4888-A529-38B95557007D}" destId="{27C387EC-F318-4A0E-8876-326401085B09}" srcOrd="0" destOrd="0" presId="urn:microsoft.com/office/officeart/2005/8/layout/hierarchy2"/>
    <dgm:cxn modelId="{B993AF1A-6022-43C3-9F68-65D53E7455ED}" srcId="{AFD63E9C-8AF9-4631-B8B6-32CD4ADFE1AF}" destId="{EE0CFC1E-1220-4BF5-A78F-7FC59F240EF4}" srcOrd="0" destOrd="0" parTransId="{4D33EEAB-C427-45A7-8CF6-6B19C9CA8D54}" sibTransId="{6196020F-57B9-411C-9F13-24AEA2563C66}"/>
    <dgm:cxn modelId="{BBCEE91E-4B7F-42A6-9A79-8E5DA166EC82}" srcId="{A8D427C7-CBDF-4C29-BBAD-4D5AF2843587}" destId="{337C7696-C941-416A-ABAC-749CD4E9021B}" srcOrd="0" destOrd="0" parTransId="{11BABB9C-6E56-4888-A529-38B95557007D}" sibTransId="{8430EDEA-5878-4F0B-B91A-442586817580}"/>
    <dgm:cxn modelId="{E7D0B83A-9698-402A-8151-33EDDBF1DEE4}" type="presOf" srcId="{7E58CA6C-F58F-49FD-9007-C31762983633}" destId="{0EDF51DD-88BA-47E1-9DD0-593A78C68E9C}" srcOrd="0" destOrd="0" presId="urn:microsoft.com/office/officeart/2005/8/layout/hierarchy2"/>
    <dgm:cxn modelId="{B41DD961-5B7B-4E34-8903-D2ECF652CD0C}" type="presOf" srcId="{AFD63E9C-8AF9-4631-B8B6-32CD4ADFE1AF}" destId="{1C6FE580-3176-4439-B1A5-3CFBBE2D5DC9}" srcOrd="0" destOrd="0" presId="urn:microsoft.com/office/officeart/2005/8/layout/hierarchy2"/>
    <dgm:cxn modelId="{3AE70463-8066-4104-8CA7-569E444547B8}" type="presOf" srcId="{06710CE4-F52D-413D-B632-5B889B182829}" destId="{5A8C0510-FE5A-4155-8AE0-EA7AF005CBD3}" srcOrd="0" destOrd="0" presId="urn:microsoft.com/office/officeart/2005/8/layout/hierarchy2"/>
    <dgm:cxn modelId="{29ECB668-6D70-453A-8D27-5034B5AE591F}" type="presOf" srcId="{5E467D10-A5E3-44D6-8362-F09781B5009E}" destId="{985A8FC8-9BC1-4C35-82D7-1428A08D7355}" srcOrd="1" destOrd="0" presId="urn:microsoft.com/office/officeart/2005/8/layout/hierarchy2"/>
    <dgm:cxn modelId="{16E1666B-49FE-4984-8122-F9BD3E5CE01C}" type="presOf" srcId="{AB792430-6A83-49C8-BDE8-504A89C51C3C}" destId="{38212A22-C597-480C-8F33-0554A03E3475}" srcOrd="1" destOrd="0" presId="urn:microsoft.com/office/officeart/2005/8/layout/hierarchy2"/>
    <dgm:cxn modelId="{B78C524D-0A42-4FFD-A5F1-3FA9D86261C6}" type="presOf" srcId="{544C6279-6748-4148-AC96-BD714B761C38}" destId="{152AB885-2125-45AA-8CA3-35D46D914F94}" srcOrd="0" destOrd="0" presId="urn:microsoft.com/office/officeart/2005/8/layout/hierarchy2"/>
    <dgm:cxn modelId="{9AD2D472-381A-410B-8D18-DBF985C96A90}" srcId="{EE0CFC1E-1220-4BF5-A78F-7FC59F240EF4}" destId="{A8D427C7-CBDF-4C29-BBAD-4D5AF2843587}" srcOrd="1" destOrd="0" parTransId="{5E467D10-A5E3-44D6-8362-F09781B5009E}" sibTransId="{DF94D99C-295D-4EC6-B27F-00B6FAC921FE}"/>
    <dgm:cxn modelId="{B9D9BD57-9258-4D14-AF29-0DCC95009B5C}" type="presOf" srcId="{7E58CA6C-F58F-49FD-9007-C31762983633}" destId="{10D65EC1-2B3A-4CD1-A71D-4D1F2D48E89E}" srcOrd="1" destOrd="0" presId="urn:microsoft.com/office/officeart/2005/8/layout/hierarchy2"/>
    <dgm:cxn modelId="{DB367190-3149-46D4-955B-AF0C69BDD182}" type="presOf" srcId="{EE0CFC1E-1220-4BF5-A78F-7FC59F240EF4}" destId="{7CAE5E2A-E266-4CC7-80B3-5C3AB3C7F0AE}" srcOrd="0" destOrd="0" presId="urn:microsoft.com/office/officeart/2005/8/layout/hierarchy2"/>
    <dgm:cxn modelId="{3AFC3496-1649-40C7-90EA-5F5837074387}" srcId="{EE0CFC1E-1220-4BF5-A78F-7FC59F240EF4}" destId="{544C6279-6748-4148-AC96-BD714B761C38}" srcOrd="0" destOrd="0" parTransId="{7E58CA6C-F58F-49FD-9007-C31762983633}" sibTransId="{D7C46843-4C27-43FB-812B-70483757518C}"/>
    <dgm:cxn modelId="{7BF6B99E-5BC4-4992-8C1F-B275E577AA99}" type="presOf" srcId="{5E467D10-A5E3-44D6-8362-F09781B5009E}" destId="{64FC962F-94D5-44BA-836B-DF46518BAB26}" srcOrd="0" destOrd="0" presId="urn:microsoft.com/office/officeart/2005/8/layout/hierarchy2"/>
    <dgm:cxn modelId="{C1880CBF-6028-4000-8E67-13D5797DD4E3}" type="presOf" srcId="{AB792430-6A83-49C8-BDE8-504A89C51C3C}" destId="{4D1CDAFD-D0E2-4EF7-92B3-2488561A252A}" srcOrd="0" destOrd="0" presId="urn:microsoft.com/office/officeart/2005/8/layout/hierarchy2"/>
    <dgm:cxn modelId="{57B7B2D2-400D-4974-92F9-D75ADD5BD95E}" type="presOf" srcId="{A8D427C7-CBDF-4C29-BBAD-4D5AF2843587}" destId="{CFC22086-4A2B-4515-9B08-C66D687DB0CF}" srcOrd="0" destOrd="0" presId="urn:microsoft.com/office/officeart/2005/8/layout/hierarchy2"/>
    <dgm:cxn modelId="{B79CDAE3-C29F-4796-B7B9-5ADA957708D8}" type="presOf" srcId="{11BABB9C-6E56-4888-A529-38B95557007D}" destId="{DBDE66D3-0357-4957-94F9-A9C41B236582}" srcOrd="1" destOrd="0" presId="urn:microsoft.com/office/officeart/2005/8/layout/hierarchy2"/>
    <dgm:cxn modelId="{A3CDD5FD-0AEB-439F-83B3-E241DB5BDACE}" srcId="{544C6279-6748-4148-AC96-BD714B761C38}" destId="{06710CE4-F52D-413D-B632-5B889B182829}" srcOrd="0" destOrd="0" parTransId="{AB792430-6A83-49C8-BDE8-504A89C51C3C}" sibTransId="{230391E1-84C8-43A2-AB54-50A2BD426F0C}"/>
    <dgm:cxn modelId="{D2744C84-60B3-4AE3-96A1-3C9F7BACB653}" type="presParOf" srcId="{1C6FE580-3176-4439-B1A5-3CFBBE2D5DC9}" destId="{F7251D12-4529-4EB5-9260-0AB46C00D4A0}" srcOrd="0" destOrd="0" presId="urn:microsoft.com/office/officeart/2005/8/layout/hierarchy2"/>
    <dgm:cxn modelId="{965A9AB9-6A79-471F-BEA8-E2F97058456A}" type="presParOf" srcId="{F7251D12-4529-4EB5-9260-0AB46C00D4A0}" destId="{7CAE5E2A-E266-4CC7-80B3-5C3AB3C7F0AE}" srcOrd="0" destOrd="0" presId="urn:microsoft.com/office/officeart/2005/8/layout/hierarchy2"/>
    <dgm:cxn modelId="{804A2F38-B933-432C-919B-08D3EBAF9955}" type="presParOf" srcId="{F7251D12-4529-4EB5-9260-0AB46C00D4A0}" destId="{2D01253E-D65F-4A34-B04A-4FECC37237AF}" srcOrd="1" destOrd="0" presId="urn:microsoft.com/office/officeart/2005/8/layout/hierarchy2"/>
    <dgm:cxn modelId="{736DC0A1-0638-4823-828A-A066BEE4BA99}" type="presParOf" srcId="{2D01253E-D65F-4A34-B04A-4FECC37237AF}" destId="{0EDF51DD-88BA-47E1-9DD0-593A78C68E9C}" srcOrd="0" destOrd="0" presId="urn:microsoft.com/office/officeart/2005/8/layout/hierarchy2"/>
    <dgm:cxn modelId="{EC9055D7-8501-4DAC-BE05-05AE67A3051D}" type="presParOf" srcId="{0EDF51DD-88BA-47E1-9DD0-593A78C68E9C}" destId="{10D65EC1-2B3A-4CD1-A71D-4D1F2D48E89E}" srcOrd="0" destOrd="0" presId="urn:microsoft.com/office/officeart/2005/8/layout/hierarchy2"/>
    <dgm:cxn modelId="{6C89BB06-26DE-400E-B767-DE5A5087E5C5}" type="presParOf" srcId="{2D01253E-D65F-4A34-B04A-4FECC37237AF}" destId="{0BC58485-2420-435B-A9AC-72B3DC408A11}" srcOrd="1" destOrd="0" presId="urn:microsoft.com/office/officeart/2005/8/layout/hierarchy2"/>
    <dgm:cxn modelId="{D663C17B-BC31-4366-AEE5-06C87D3DCD50}" type="presParOf" srcId="{0BC58485-2420-435B-A9AC-72B3DC408A11}" destId="{152AB885-2125-45AA-8CA3-35D46D914F94}" srcOrd="0" destOrd="0" presId="urn:microsoft.com/office/officeart/2005/8/layout/hierarchy2"/>
    <dgm:cxn modelId="{19403AB4-6D40-4B7C-A4B6-8D6BAA74B3B2}" type="presParOf" srcId="{0BC58485-2420-435B-A9AC-72B3DC408A11}" destId="{D8617B4B-0A61-43BA-847F-33ECF350C2BB}" srcOrd="1" destOrd="0" presId="urn:microsoft.com/office/officeart/2005/8/layout/hierarchy2"/>
    <dgm:cxn modelId="{4198CCEF-FD4D-496D-9451-64E77D65374F}" type="presParOf" srcId="{D8617B4B-0A61-43BA-847F-33ECF350C2BB}" destId="{4D1CDAFD-D0E2-4EF7-92B3-2488561A252A}" srcOrd="0" destOrd="0" presId="urn:microsoft.com/office/officeart/2005/8/layout/hierarchy2"/>
    <dgm:cxn modelId="{A0209241-1935-4F34-AF2B-BFE8DFC7EB3F}" type="presParOf" srcId="{4D1CDAFD-D0E2-4EF7-92B3-2488561A252A}" destId="{38212A22-C597-480C-8F33-0554A03E3475}" srcOrd="0" destOrd="0" presId="urn:microsoft.com/office/officeart/2005/8/layout/hierarchy2"/>
    <dgm:cxn modelId="{27E2ABA3-02E7-475F-8DE5-F971D183EFF7}" type="presParOf" srcId="{D8617B4B-0A61-43BA-847F-33ECF350C2BB}" destId="{00588D90-3032-418B-BD16-4F2C04DCA239}" srcOrd="1" destOrd="0" presId="urn:microsoft.com/office/officeart/2005/8/layout/hierarchy2"/>
    <dgm:cxn modelId="{5D50BF5C-AF29-4849-932F-36B4CDC86D18}" type="presParOf" srcId="{00588D90-3032-418B-BD16-4F2C04DCA239}" destId="{5A8C0510-FE5A-4155-8AE0-EA7AF005CBD3}" srcOrd="0" destOrd="0" presId="urn:microsoft.com/office/officeart/2005/8/layout/hierarchy2"/>
    <dgm:cxn modelId="{CBDBCF7D-2753-415F-9009-F9D5BFF01404}" type="presParOf" srcId="{00588D90-3032-418B-BD16-4F2C04DCA239}" destId="{23C4BD63-3B46-4288-AAB6-F745457C6435}" srcOrd="1" destOrd="0" presId="urn:microsoft.com/office/officeart/2005/8/layout/hierarchy2"/>
    <dgm:cxn modelId="{074C6D03-BD67-4BD9-A036-4C00CFAAA9ED}" type="presParOf" srcId="{2D01253E-D65F-4A34-B04A-4FECC37237AF}" destId="{64FC962F-94D5-44BA-836B-DF46518BAB26}" srcOrd="2" destOrd="0" presId="urn:microsoft.com/office/officeart/2005/8/layout/hierarchy2"/>
    <dgm:cxn modelId="{7E66FF60-E15D-4D0A-9F37-5018EAC17423}" type="presParOf" srcId="{64FC962F-94D5-44BA-836B-DF46518BAB26}" destId="{985A8FC8-9BC1-4C35-82D7-1428A08D7355}" srcOrd="0" destOrd="0" presId="urn:microsoft.com/office/officeart/2005/8/layout/hierarchy2"/>
    <dgm:cxn modelId="{0AF9BAF2-4010-4AE6-82D2-36A86522BBC7}" type="presParOf" srcId="{2D01253E-D65F-4A34-B04A-4FECC37237AF}" destId="{01DCCCD3-6236-4A2A-A77D-71240A7FA248}" srcOrd="3" destOrd="0" presId="urn:microsoft.com/office/officeart/2005/8/layout/hierarchy2"/>
    <dgm:cxn modelId="{A931887B-0E83-454B-8A14-2B9FDA3A86A4}" type="presParOf" srcId="{01DCCCD3-6236-4A2A-A77D-71240A7FA248}" destId="{CFC22086-4A2B-4515-9B08-C66D687DB0CF}" srcOrd="0" destOrd="0" presId="urn:microsoft.com/office/officeart/2005/8/layout/hierarchy2"/>
    <dgm:cxn modelId="{3FE7D062-B68E-4D6F-86BF-A4A4D6C77180}" type="presParOf" srcId="{01DCCCD3-6236-4A2A-A77D-71240A7FA248}" destId="{07EE5F01-1A16-4DF3-99B0-621233155FCB}" srcOrd="1" destOrd="0" presId="urn:microsoft.com/office/officeart/2005/8/layout/hierarchy2"/>
    <dgm:cxn modelId="{2078A06B-316F-42A9-BD77-F81D3E55BD1F}" type="presParOf" srcId="{07EE5F01-1A16-4DF3-99B0-621233155FCB}" destId="{27C387EC-F318-4A0E-8876-326401085B09}" srcOrd="0" destOrd="0" presId="urn:microsoft.com/office/officeart/2005/8/layout/hierarchy2"/>
    <dgm:cxn modelId="{7BD0E263-D72D-4C04-8C74-014F878CCD9D}" type="presParOf" srcId="{27C387EC-F318-4A0E-8876-326401085B09}" destId="{DBDE66D3-0357-4957-94F9-A9C41B236582}" srcOrd="0" destOrd="0" presId="urn:microsoft.com/office/officeart/2005/8/layout/hierarchy2"/>
    <dgm:cxn modelId="{8A2580B4-FF31-47D0-A6A4-122491D0F79C}" type="presParOf" srcId="{07EE5F01-1A16-4DF3-99B0-621233155FCB}" destId="{6167453E-52B3-4016-B701-A9BF4E0AE700}" srcOrd="1" destOrd="0" presId="urn:microsoft.com/office/officeart/2005/8/layout/hierarchy2"/>
    <dgm:cxn modelId="{1210EDC0-C9A7-4CAB-A38B-1FC5B5020107}" type="presParOf" srcId="{6167453E-52B3-4016-B701-A9BF4E0AE700}" destId="{65AE3058-0BE8-4911-A7E2-F8CC07EC451D}" srcOrd="0" destOrd="0" presId="urn:microsoft.com/office/officeart/2005/8/layout/hierarchy2"/>
    <dgm:cxn modelId="{E7C3151C-A419-436D-9791-E4F43E218322}" type="presParOf" srcId="{6167453E-52B3-4016-B701-A9BF4E0AE700}" destId="{D361E62F-8E95-44A3-ABA7-2089A4B616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2CEF61-3212-4786-9E12-BF5107465AF1}" type="doc">
      <dgm:prSet loTypeId="urn:microsoft.com/office/officeart/2005/8/layout/chevron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E92947A2-AE91-4EA2-A9DB-0A4246B2CF23}">
      <dgm:prSet phldrT="[Texte]"/>
      <dgm:spPr/>
      <dgm:t>
        <a:bodyPr/>
        <a:lstStyle/>
        <a:p>
          <a:r>
            <a:rPr lang="fr-FR" dirty="0"/>
            <a:t>Bac+2</a:t>
          </a:r>
        </a:p>
      </dgm:t>
    </dgm:pt>
    <dgm:pt modelId="{A1A645D1-CB02-4C12-B5F0-7B4B3C71619B}" type="parTrans" cxnId="{C6639537-4538-4180-A726-E4569235C8AD}">
      <dgm:prSet/>
      <dgm:spPr/>
      <dgm:t>
        <a:bodyPr/>
        <a:lstStyle/>
        <a:p>
          <a:endParaRPr lang="fr-FR"/>
        </a:p>
      </dgm:t>
    </dgm:pt>
    <dgm:pt modelId="{CA4EDDD8-A0D4-41EE-BC47-2B28FDA0AB91}" type="sibTrans" cxnId="{C6639537-4538-4180-A726-E4569235C8AD}">
      <dgm:prSet/>
      <dgm:spPr/>
      <dgm:t>
        <a:bodyPr/>
        <a:lstStyle/>
        <a:p>
          <a:endParaRPr lang="fr-FR"/>
        </a:p>
      </dgm:t>
    </dgm:pt>
    <dgm:pt modelId="{970CC9A7-3255-43F7-A230-954B4D83EB76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solidFill>
                <a:srgbClr val="006B8D"/>
              </a:solidFill>
            </a:rPr>
            <a:t>Reconnu sur le marché du travail</a:t>
          </a:r>
        </a:p>
      </dgm:t>
    </dgm:pt>
    <dgm:pt modelId="{1B973224-5505-4E24-8C00-534BD41CDD69}" type="parTrans" cxnId="{A8D28E58-0EE9-4817-B3DF-F2816B67CA08}">
      <dgm:prSet/>
      <dgm:spPr/>
      <dgm:t>
        <a:bodyPr/>
        <a:lstStyle/>
        <a:p>
          <a:endParaRPr lang="fr-FR"/>
        </a:p>
      </dgm:t>
    </dgm:pt>
    <dgm:pt modelId="{B8035947-EA30-4103-B1B6-E1AAE595D262}" type="sibTrans" cxnId="{A8D28E58-0EE9-4817-B3DF-F2816B67CA08}">
      <dgm:prSet/>
      <dgm:spPr/>
      <dgm:t>
        <a:bodyPr/>
        <a:lstStyle/>
        <a:p>
          <a:endParaRPr lang="fr-FR"/>
        </a:p>
      </dgm:t>
    </dgm:pt>
    <dgm:pt modelId="{D3CD0ABE-D223-4877-9794-AD82D112CA89}">
      <dgm:prSet phldrT="[Texte]"/>
      <dgm:spPr/>
      <dgm:t>
        <a:bodyPr/>
        <a:lstStyle/>
        <a:p>
          <a:r>
            <a:rPr lang="fr-FR" dirty="0"/>
            <a:t>Emploi</a:t>
          </a:r>
        </a:p>
      </dgm:t>
    </dgm:pt>
    <dgm:pt modelId="{089812FA-69E9-472B-9F8C-204D95C4FB10}" type="parTrans" cxnId="{2100175E-1999-4104-8EFE-780B122D349D}">
      <dgm:prSet/>
      <dgm:spPr/>
      <dgm:t>
        <a:bodyPr/>
        <a:lstStyle/>
        <a:p>
          <a:endParaRPr lang="fr-FR"/>
        </a:p>
      </dgm:t>
    </dgm:pt>
    <dgm:pt modelId="{8F6A1F2E-8D3F-47D5-A642-503CB597A7EF}" type="sibTrans" cxnId="{2100175E-1999-4104-8EFE-780B122D349D}">
      <dgm:prSet/>
      <dgm:spPr/>
      <dgm:t>
        <a:bodyPr/>
        <a:lstStyle/>
        <a:p>
          <a:endParaRPr lang="fr-FR"/>
        </a:p>
      </dgm:t>
    </dgm:pt>
    <dgm:pt modelId="{051A555E-2BF5-4AE4-8945-1875ABCC3C5C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La filière « comptable » recrute</a:t>
          </a:r>
        </a:p>
      </dgm:t>
    </dgm:pt>
    <dgm:pt modelId="{E9C4531F-D89D-47A2-BBA9-152888BB8C70}" type="parTrans" cxnId="{1795C8CB-DB53-48E0-89CE-35763F30F281}">
      <dgm:prSet/>
      <dgm:spPr/>
      <dgm:t>
        <a:bodyPr/>
        <a:lstStyle/>
        <a:p>
          <a:endParaRPr lang="fr-FR"/>
        </a:p>
      </dgm:t>
    </dgm:pt>
    <dgm:pt modelId="{9FF8D74B-70CE-4C66-B1B0-21C534490090}" type="sibTrans" cxnId="{1795C8CB-DB53-48E0-89CE-35763F30F281}">
      <dgm:prSet/>
      <dgm:spPr/>
      <dgm:t>
        <a:bodyPr/>
        <a:lstStyle/>
        <a:p>
          <a:endParaRPr lang="fr-FR"/>
        </a:p>
      </dgm:t>
    </dgm:pt>
    <dgm:pt modelId="{2F6AD0E7-C4D4-442D-92B3-DB9AD2EAD4C6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50000"/>
                </a:schemeClr>
              </a:solidFill>
            </a:rPr>
            <a:t>Variété</a:t>
          </a:r>
        </a:p>
      </dgm:t>
    </dgm:pt>
    <dgm:pt modelId="{39EBCAFB-CC22-4830-BC86-77CE2741539C}" type="parTrans" cxnId="{ED263369-D376-4251-898F-7B0B51FA6F12}">
      <dgm:prSet/>
      <dgm:spPr/>
      <dgm:t>
        <a:bodyPr/>
        <a:lstStyle/>
        <a:p>
          <a:endParaRPr lang="fr-FR"/>
        </a:p>
      </dgm:t>
    </dgm:pt>
    <dgm:pt modelId="{488B7B10-E21D-4F01-91A9-654BDFCCE423}" type="sibTrans" cxnId="{ED263369-D376-4251-898F-7B0B51FA6F12}">
      <dgm:prSet/>
      <dgm:spPr/>
      <dgm:t>
        <a:bodyPr/>
        <a:lstStyle/>
        <a:p>
          <a:endParaRPr lang="fr-FR"/>
        </a:p>
      </dgm:t>
    </dgm:pt>
    <dgm:pt modelId="{E121A780-C2BA-4658-B5A3-CC0B8083B03F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Grande variété d’emplois possibles</a:t>
          </a:r>
        </a:p>
      </dgm:t>
    </dgm:pt>
    <dgm:pt modelId="{7632CBAE-E79E-4BB2-8C63-B693535231B2}" type="parTrans" cxnId="{8DA4354E-C00A-43BF-909E-1C29CFED7E37}">
      <dgm:prSet/>
      <dgm:spPr/>
      <dgm:t>
        <a:bodyPr/>
        <a:lstStyle/>
        <a:p>
          <a:endParaRPr lang="fr-FR"/>
        </a:p>
      </dgm:t>
    </dgm:pt>
    <dgm:pt modelId="{F5236539-2BC3-4D7C-8896-C8846F5139F1}" type="sibTrans" cxnId="{8DA4354E-C00A-43BF-909E-1C29CFED7E37}">
      <dgm:prSet/>
      <dgm:spPr/>
      <dgm:t>
        <a:bodyPr/>
        <a:lstStyle/>
        <a:p>
          <a:endParaRPr lang="fr-FR"/>
        </a:p>
      </dgm:t>
    </dgm:pt>
    <dgm:pt modelId="{0303E32B-9BFE-4794-B2F2-1187E6E57805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Evolution</a:t>
          </a:r>
        </a:p>
      </dgm:t>
    </dgm:pt>
    <dgm:pt modelId="{BF8B2F0E-CFC5-42E7-9BAC-8C30C0611173}" type="parTrans" cxnId="{3CCE8BBB-1FF7-48C8-BBDC-232E10B19F43}">
      <dgm:prSet/>
      <dgm:spPr/>
      <dgm:t>
        <a:bodyPr/>
        <a:lstStyle/>
        <a:p>
          <a:endParaRPr lang="fr-FR"/>
        </a:p>
      </dgm:t>
    </dgm:pt>
    <dgm:pt modelId="{2D850E0B-4FD5-47EA-B3AC-6C3F700D6677}" type="sibTrans" cxnId="{3CCE8BBB-1FF7-48C8-BBDC-232E10B19F43}">
      <dgm:prSet/>
      <dgm:spPr/>
      <dgm:t>
        <a:bodyPr/>
        <a:lstStyle/>
        <a:p>
          <a:endParaRPr lang="fr-FR"/>
        </a:p>
      </dgm:t>
    </dgm:pt>
    <dgm:pt modelId="{78FBA1A7-0E1D-41A8-AA6C-F0551604C043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Perspectives de carrières</a:t>
          </a:r>
        </a:p>
      </dgm:t>
    </dgm:pt>
    <dgm:pt modelId="{BC0FACEE-68A1-44C3-AC37-CC486C495900}" type="parTrans" cxnId="{6C05A016-F05D-416D-B893-5F17DA9413C1}">
      <dgm:prSet/>
      <dgm:spPr/>
      <dgm:t>
        <a:bodyPr/>
        <a:lstStyle/>
        <a:p>
          <a:endParaRPr lang="fr-FR"/>
        </a:p>
      </dgm:t>
    </dgm:pt>
    <dgm:pt modelId="{0790AE2A-2823-4D22-A0D0-7F130B6A7CD6}" type="sibTrans" cxnId="{6C05A016-F05D-416D-B893-5F17DA9413C1}">
      <dgm:prSet/>
      <dgm:spPr/>
      <dgm:t>
        <a:bodyPr/>
        <a:lstStyle/>
        <a:p>
          <a:endParaRPr lang="fr-FR"/>
        </a:p>
      </dgm:t>
    </dgm:pt>
    <dgm:pt modelId="{CBC1549B-8FA7-4BEE-AB64-21D97D7DF332}" type="pres">
      <dgm:prSet presAssocID="{272CEF61-3212-4786-9E12-BF5107465AF1}" presName="linearFlow" presStyleCnt="0">
        <dgm:presLayoutVars>
          <dgm:dir/>
          <dgm:animLvl val="lvl"/>
          <dgm:resizeHandles val="exact"/>
        </dgm:presLayoutVars>
      </dgm:prSet>
      <dgm:spPr/>
    </dgm:pt>
    <dgm:pt modelId="{BD47009A-6DC8-4ECF-93DC-0A5E6CA2031A}" type="pres">
      <dgm:prSet presAssocID="{E92947A2-AE91-4EA2-A9DB-0A4246B2CF23}" presName="composite" presStyleCnt="0"/>
      <dgm:spPr/>
    </dgm:pt>
    <dgm:pt modelId="{AAB3ADCE-55A6-4BDF-8529-294632D4CA08}" type="pres">
      <dgm:prSet presAssocID="{E92947A2-AE91-4EA2-A9DB-0A4246B2CF2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A3AA006C-CD13-4C60-9DE5-BE090B0D13C8}" type="pres">
      <dgm:prSet presAssocID="{E92947A2-AE91-4EA2-A9DB-0A4246B2CF23}" presName="descendantText" presStyleLbl="alignAcc1" presStyleIdx="0" presStyleCnt="4">
        <dgm:presLayoutVars>
          <dgm:bulletEnabled val="1"/>
        </dgm:presLayoutVars>
      </dgm:prSet>
      <dgm:spPr/>
    </dgm:pt>
    <dgm:pt modelId="{D8E8ED3D-F716-4C17-AD21-D99B011A5559}" type="pres">
      <dgm:prSet presAssocID="{CA4EDDD8-A0D4-41EE-BC47-2B28FDA0AB91}" presName="sp" presStyleCnt="0"/>
      <dgm:spPr/>
    </dgm:pt>
    <dgm:pt modelId="{63BF8EFD-FFBB-44A7-BD01-CB80462ABACA}" type="pres">
      <dgm:prSet presAssocID="{D3CD0ABE-D223-4877-9794-AD82D112CA89}" presName="composite" presStyleCnt="0"/>
      <dgm:spPr/>
    </dgm:pt>
    <dgm:pt modelId="{8B8E6387-D17E-475E-BB29-90E6515F54AE}" type="pres">
      <dgm:prSet presAssocID="{D3CD0ABE-D223-4877-9794-AD82D112CA8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87D37F05-8D65-4DDC-84C2-3B2A3CEA18CE}" type="pres">
      <dgm:prSet presAssocID="{D3CD0ABE-D223-4877-9794-AD82D112CA89}" presName="descendantText" presStyleLbl="alignAcc1" presStyleIdx="1" presStyleCnt="4">
        <dgm:presLayoutVars>
          <dgm:bulletEnabled val="1"/>
        </dgm:presLayoutVars>
      </dgm:prSet>
      <dgm:spPr/>
    </dgm:pt>
    <dgm:pt modelId="{EE3EDFE6-7C96-40A1-8D0F-1E15BD2424E2}" type="pres">
      <dgm:prSet presAssocID="{8F6A1F2E-8D3F-47D5-A642-503CB597A7EF}" presName="sp" presStyleCnt="0"/>
      <dgm:spPr/>
    </dgm:pt>
    <dgm:pt modelId="{650DA694-EEC9-4448-A25D-ED09C6E25A46}" type="pres">
      <dgm:prSet presAssocID="{2F6AD0E7-C4D4-442D-92B3-DB9AD2EAD4C6}" presName="composite" presStyleCnt="0"/>
      <dgm:spPr/>
    </dgm:pt>
    <dgm:pt modelId="{D45D28D6-5A59-41E4-B11B-E6A727835AEA}" type="pres">
      <dgm:prSet presAssocID="{2F6AD0E7-C4D4-442D-92B3-DB9AD2EAD4C6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28930A-B8DE-4ADC-8767-34F3C8A2D142}" type="pres">
      <dgm:prSet presAssocID="{2F6AD0E7-C4D4-442D-92B3-DB9AD2EAD4C6}" presName="descendantText" presStyleLbl="alignAcc1" presStyleIdx="2" presStyleCnt="4">
        <dgm:presLayoutVars>
          <dgm:bulletEnabled val="1"/>
        </dgm:presLayoutVars>
      </dgm:prSet>
      <dgm:spPr/>
    </dgm:pt>
    <dgm:pt modelId="{B5A498D5-41E2-4FE8-B5E2-40F6815E9DAD}" type="pres">
      <dgm:prSet presAssocID="{488B7B10-E21D-4F01-91A9-654BDFCCE423}" presName="sp" presStyleCnt="0"/>
      <dgm:spPr/>
    </dgm:pt>
    <dgm:pt modelId="{8BD024EE-687B-4FBC-B798-6FFF02F0102F}" type="pres">
      <dgm:prSet presAssocID="{0303E32B-9BFE-4794-B2F2-1187E6E57805}" presName="composite" presStyleCnt="0"/>
      <dgm:spPr/>
    </dgm:pt>
    <dgm:pt modelId="{6F395E3B-7A91-4920-9410-E3F1064487F1}" type="pres">
      <dgm:prSet presAssocID="{0303E32B-9BFE-4794-B2F2-1187E6E57805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7DFF3AF-9950-4ED5-814E-03FE9DFFBBF9}" type="pres">
      <dgm:prSet presAssocID="{0303E32B-9BFE-4794-B2F2-1187E6E57805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6C05A016-F05D-416D-B893-5F17DA9413C1}" srcId="{0303E32B-9BFE-4794-B2F2-1187E6E57805}" destId="{78FBA1A7-0E1D-41A8-AA6C-F0551604C043}" srcOrd="0" destOrd="0" parTransId="{BC0FACEE-68A1-44C3-AC37-CC486C495900}" sibTransId="{0790AE2A-2823-4D22-A0D0-7F130B6A7CD6}"/>
    <dgm:cxn modelId="{B59A662C-DF36-4A2B-8985-9CEBA1D7B0CF}" type="presOf" srcId="{78FBA1A7-0E1D-41A8-AA6C-F0551604C043}" destId="{F7DFF3AF-9950-4ED5-814E-03FE9DFFBBF9}" srcOrd="0" destOrd="0" presId="urn:microsoft.com/office/officeart/2005/8/layout/chevron2"/>
    <dgm:cxn modelId="{339C382D-B911-4479-8965-FC7C5AF34AFF}" type="presOf" srcId="{272CEF61-3212-4786-9E12-BF5107465AF1}" destId="{CBC1549B-8FA7-4BEE-AB64-21D97D7DF332}" srcOrd="0" destOrd="0" presId="urn:microsoft.com/office/officeart/2005/8/layout/chevron2"/>
    <dgm:cxn modelId="{C6639537-4538-4180-A726-E4569235C8AD}" srcId="{272CEF61-3212-4786-9E12-BF5107465AF1}" destId="{E92947A2-AE91-4EA2-A9DB-0A4246B2CF23}" srcOrd="0" destOrd="0" parTransId="{A1A645D1-CB02-4C12-B5F0-7B4B3C71619B}" sibTransId="{CA4EDDD8-A0D4-41EE-BC47-2B28FDA0AB91}"/>
    <dgm:cxn modelId="{2100175E-1999-4104-8EFE-780B122D349D}" srcId="{272CEF61-3212-4786-9E12-BF5107465AF1}" destId="{D3CD0ABE-D223-4877-9794-AD82D112CA89}" srcOrd="1" destOrd="0" parTransId="{089812FA-69E9-472B-9F8C-204D95C4FB10}" sibTransId="{8F6A1F2E-8D3F-47D5-A642-503CB597A7EF}"/>
    <dgm:cxn modelId="{27E7B25F-499B-48A2-9D3B-04E6499BA63A}" type="presOf" srcId="{0303E32B-9BFE-4794-B2F2-1187E6E57805}" destId="{6F395E3B-7A91-4920-9410-E3F1064487F1}" srcOrd="0" destOrd="0" presId="urn:microsoft.com/office/officeart/2005/8/layout/chevron2"/>
    <dgm:cxn modelId="{DEB20563-384A-4AB4-B667-16A033C97B2A}" type="presOf" srcId="{E121A780-C2BA-4658-B5A3-CC0B8083B03F}" destId="{AB28930A-B8DE-4ADC-8767-34F3C8A2D142}" srcOrd="0" destOrd="0" presId="urn:microsoft.com/office/officeart/2005/8/layout/chevron2"/>
    <dgm:cxn modelId="{ED263369-D376-4251-898F-7B0B51FA6F12}" srcId="{272CEF61-3212-4786-9E12-BF5107465AF1}" destId="{2F6AD0E7-C4D4-442D-92B3-DB9AD2EAD4C6}" srcOrd="2" destOrd="0" parTransId="{39EBCAFB-CC22-4830-BC86-77CE2741539C}" sibTransId="{488B7B10-E21D-4F01-91A9-654BDFCCE423}"/>
    <dgm:cxn modelId="{8DA4354E-C00A-43BF-909E-1C29CFED7E37}" srcId="{2F6AD0E7-C4D4-442D-92B3-DB9AD2EAD4C6}" destId="{E121A780-C2BA-4658-B5A3-CC0B8083B03F}" srcOrd="0" destOrd="0" parTransId="{7632CBAE-E79E-4BB2-8C63-B693535231B2}" sibTransId="{F5236539-2BC3-4D7C-8896-C8846F5139F1}"/>
    <dgm:cxn modelId="{978BDB53-74EE-459A-95FD-DBEA301F7184}" type="presOf" srcId="{051A555E-2BF5-4AE4-8945-1875ABCC3C5C}" destId="{87D37F05-8D65-4DDC-84C2-3B2A3CEA18CE}" srcOrd="0" destOrd="0" presId="urn:microsoft.com/office/officeart/2005/8/layout/chevron2"/>
    <dgm:cxn modelId="{A8D28E58-0EE9-4817-B3DF-F2816B67CA08}" srcId="{E92947A2-AE91-4EA2-A9DB-0A4246B2CF23}" destId="{970CC9A7-3255-43F7-A230-954B4D83EB76}" srcOrd="0" destOrd="0" parTransId="{1B973224-5505-4E24-8C00-534BD41CDD69}" sibTransId="{B8035947-EA30-4103-B1B6-E1AAE595D262}"/>
    <dgm:cxn modelId="{B8838495-30A5-485D-BBCD-5936A0F4654B}" type="presOf" srcId="{970CC9A7-3255-43F7-A230-954B4D83EB76}" destId="{A3AA006C-CD13-4C60-9DE5-BE090B0D13C8}" srcOrd="0" destOrd="0" presId="urn:microsoft.com/office/officeart/2005/8/layout/chevron2"/>
    <dgm:cxn modelId="{8B158DAD-8213-4FE8-B702-6D0B5D46FB4E}" type="presOf" srcId="{D3CD0ABE-D223-4877-9794-AD82D112CA89}" destId="{8B8E6387-D17E-475E-BB29-90E6515F54AE}" srcOrd="0" destOrd="0" presId="urn:microsoft.com/office/officeart/2005/8/layout/chevron2"/>
    <dgm:cxn modelId="{598045B0-E4C4-430C-B125-93C34A58374F}" type="presOf" srcId="{2F6AD0E7-C4D4-442D-92B3-DB9AD2EAD4C6}" destId="{D45D28D6-5A59-41E4-B11B-E6A727835AEA}" srcOrd="0" destOrd="0" presId="urn:microsoft.com/office/officeart/2005/8/layout/chevron2"/>
    <dgm:cxn modelId="{3CCE8BBB-1FF7-48C8-BBDC-232E10B19F43}" srcId="{272CEF61-3212-4786-9E12-BF5107465AF1}" destId="{0303E32B-9BFE-4794-B2F2-1187E6E57805}" srcOrd="3" destOrd="0" parTransId="{BF8B2F0E-CFC5-42E7-9BAC-8C30C0611173}" sibTransId="{2D850E0B-4FD5-47EA-B3AC-6C3F700D6677}"/>
    <dgm:cxn modelId="{1795C8CB-DB53-48E0-89CE-35763F30F281}" srcId="{D3CD0ABE-D223-4877-9794-AD82D112CA89}" destId="{051A555E-2BF5-4AE4-8945-1875ABCC3C5C}" srcOrd="0" destOrd="0" parTransId="{E9C4531F-D89D-47A2-BBA9-152888BB8C70}" sibTransId="{9FF8D74B-70CE-4C66-B1B0-21C534490090}"/>
    <dgm:cxn modelId="{93CA19E1-AF7B-41C7-8CA9-AB87AF6A392B}" type="presOf" srcId="{E92947A2-AE91-4EA2-A9DB-0A4246B2CF23}" destId="{AAB3ADCE-55A6-4BDF-8529-294632D4CA08}" srcOrd="0" destOrd="0" presId="urn:microsoft.com/office/officeart/2005/8/layout/chevron2"/>
    <dgm:cxn modelId="{8F2CCCE6-7E4E-4AB1-BB89-276EE44E5087}" type="presParOf" srcId="{CBC1549B-8FA7-4BEE-AB64-21D97D7DF332}" destId="{BD47009A-6DC8-4ECF-93DC-0A5E6CA2031A}" srcOrd="0" destOrd="0" presId="urn:microsoft.com/office/officeart/2005/8/layout/chevron2"/>
    <dgm:cxn modelId="{D97EBA48-1EDD-4640-B55C-69016ECFA84A}" type="presParOf" srcId="{BD47009A-6DC8-4ECF-93DC-0A5E6CA2031A}" destId="{AAB3ADCE-55A6-4BDF-8529-294632D4CA08}" srcOrd="0" destOrd="0" presId="urn:microsoft.com/office/officeart/2005/8/layout/chevron2"/>
    <dgm:cxn modelId="{9D732FB5-2E1E-4DEA-A943-0C0D4261CF3D}" type="presParOf" srcId="{BD47009A-6DC8-4ECF-93DC-0A5E6CA2031A}" destId="{A3AA006C-CD13-4C60-9DE5-BE090B0D13C8}" srcOrd="1" destOrd="0" presId="urn:microsoft.com/office/officeart/2005/8/layout/chevron2"/>
    <dgm:cxn modelId="{2B7908D5-71E7-416E-9477-E28973763094}" type="presParOf" srcId="{CBC1549B-8FA7-4BEE-AB64-21D97D7DF332}" destId="{D8E8ED3D-F716-4C17-AD21-D99B011A5559}" srcOrd="1" destOrd="0" presId="urn:microsoft.com/office/officeart/2005/8/layout/chevron2"/>
    <dgm:cxn modelId="{5D388C42-7BC3-4181-BC44-F69AC3850FEB}" type="presParOf" srcId="{CBC1549B-8FA7-4BEE-AB64-21D97D7DF332}" destId="{63BF8EFD-FFBB-44A7-BD01-CB80462ABACA}" srcOrd="2" destOrd="0" presId="urn:microsoft.com/office/officeart/2005/8/layout/chevron2"/>
    <dgm:cxn modelId="{E7315F2A-A79E-4CF7-A0F5-AFDDFC03B241}" type="presParOf" srcId="{63BF8EFD-FFBB-44A7-BD01-CB80462ABACA}" destId="{8B8E6387-D17E-475E-BB29-90E6515F54AE}" srcOrd="0" destOrd="0" presId="urn:microsoft.com/office/officeart/2005/8/layout/chevron2"/>
    <dgm:cxn modelId="{BE49225F-E2B9-4E71-ABE8-6FCD10367A7A}" type="presParOf" srcId="{63BF8EFD-FFBB-44A7-BD01-CB80462ABACA}" destId="{87D37F05-8D65-4DDC-84C2-3B2A3CEA18CE}" srcOrd="1" destOrd="0" presId="urn:microsoft.com/office/officeart/2005/8/layout/chevron2"/>
    <dgm:cxn modelId="{E01B6451-2B97-4924-A42A-D547EDA6B9E3}" type="presParOf" srcId="{CBC1549B-8FA7-4BEE-AB64-21D97D7DF332}" destId="{EE3EDFE6-7C96-40A1-8D0F-1E15BD2424E2}" srcOrd="3" destOrd="0" presId="urn:microsoft.com/office/officeart/2005/8/layout/chevron2"/>
    <dgm:cxn modelId="{B64DD405-0C77-4AB7-94EB-64A5F125752E}" type="presParOf" srcId="{CBC1549B-8FA7-4BEE-AB64-21D97D7DF332}" destId="{650DA694-EEC9-4448-A25D-ED09C6E25A46}" srcOrd="4" destOrd="0" presId="urn:microsoft.com/office/officeart/2005/8/layout/chevron2"/>
    <dgm:cxn modelId="{52E8008B-1DFE-4007-BA30-DF242328BE0C}" type="presParOf" srcId="{650DA694-EEC9-4448-A25D-ED09C6E25A46}" destId="{D45D28D6-5A59-41E4-B11B-E6A727835AEA}" srcOrd="0" destOrd="0" presId="urn:microsoft.com/office/officeart/2005/8/layout/chevron2"/>
    <dgm:cxn modelId="{C9AA712F-2E3E-4857-8A59-DD4D0E0C9D1B}" type="presParOf" srcId="{650DA694-EEC9-4448-A25D-ED09C6E25A46}" destId="{AB28930A-B8DE-4ADC-8767-34F3C8A2D142}" srcOrd="1" destOrd="0" presId="urn:microsoft.com/office/officeart/2005/8/layout/chevron2"/>
    <dgm:cxn modelId="{6AB523FC-571C-4AF6-962B-BD723CD4B4AD}" type="presParOf" srcId="{CBC1549B-8FA7-4BEE-AB64-21D97D7DF332}" destId="{B5A498D5-41E2-4FE8-B5E2-40F6815E9DAD}" srcOrd="5" destOrd="0" presId="urn:microsoft.com/office/officeart/2005/8/layout/chevron2"/>
    <dgm:cxn modelId="{CD5B7456-0DCD-4941-A742-4FAAB60556AF}" type="presParOf" srcId="{CBC1549B-8FA7-4BEE-AB64-21D97D7DF332}" destId="{8BD024EE-687B-4FBC-B798-6FFF02F0102F}" srcOrd="6" destOrd="0" presId="urn:microsoft.com/office/officeart/2005/8/layout/chevron2"/>
    <dgm:cxn modelId="{9995A1BA-0F62-4987-BC26-CEF015E46FD0}" type="presParOf" srcId="{8BD024EE-687B-4FBC-B798-6FFF02F0102F}" destId="{6F395E3B-7A91-4920-9410-E3F1064487F1}" srcOrd="0" destOrd="0" presId="urn:microsoft.com/office/officeart/2005/8/layout/chevron2"/>
    <dgm:cxn modelId="{5CDF4DC1-022E-47C5-9B22-D7E4279AAADA}" type="presParOf" srcId="{8BD024EE-687B-4FBC-B798-6FFF02F0102F}" destId="{F7DFF3AF-9950-4ED5-814E-03FE9DFFBBF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426F62-A0D4-4E24-979B-460485614851}" type="doc">
      <dgm:prSet loTypeId="urn:microsoft.com/office/officeart/2005/8/layout/vProcess5" loCatId="process" qsTypeId="urn:microsoft.com/office/officeart/2005/8/quickstyle/3d2#2" qsCatId="3D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5AE705DD-50C4-48CD-A977-0B3E0831C1C3}">
      <dgm:prSet phldrT="[Texte]" custT="1"/>
      <dgm:spPr/>
      <dgm:t>
        <a:bodyPr/>
        <a:lstStyle/>
        <a:p>
          <a:pPr algn="ctr">
            <a:tabLst/>
          </a:pPr>
          <a:r>
            <a:rPr lang="fr-FR" sz="4800" b="1" dirty="0">
              <a:solidFill>
                <a:schemeClr val="bg1"/>
              </a:solidFill>
            </a:rPr>
            <a:t>75 à 100 % des diplômés</a:t>
          </a:r>
        </a:p>
      </dgm:t>
    </dgm:pt>
    <dgm:pt modelId="{416E02B6-705D-48F5-8201-529D87FA276C}" type="parTrans" cxnId="{5DB1F91B-98DB-4ECF-ABD5-8027B0783639}">
      <dgm:prSet/>
      <dgm:spPr/>
      <dgm:t>
        <a:bodyPr/>
        <a:lstStyle/>
        <a:p>
          <a:endParaRPr lang="fr-FR"/>
        </a:p>
      </dgm:t>
    </dgm:pt>
    <dgm:pt modelId="{BF97B84A-5BF7-46F2-BABB-FDA7CB26DC03}" type="sibTrans" cxnId="{5DB1F91B-98DB-4ECF-ABD5-8027B0783639}">
      <dgm:prSet/>
      <dgm:spPr/>
      <dgm:t>
        <a:bodyPr/>
        <a:lstStyle/>
        <a:p>
          <a:endParaRPr lang="fr-FR"/>
        </a:p>
      </dgm:t>
    </dgm:pt>
    <dgm:pt modelId="{639A039E-5056-4CD2-A7C9-183EBA036B97}">
      <dgm:prSet phldrT="[Texte]" custT="1"/>
      <dgm:spPr/>
      <dgm:t>
        <a:bodyPr/>
        <a:lstStyle/>
        <a:p>
          <a:pPr algn="r"/>
          <a:r>
            <a:rPr lang="fr-FR" sz="4000" b="1" dirty="0">
              <a:solidFill>
                <a:srgbClr val="006B8D"/>
              </a:solidFill>
            </a:rPr>
            <a:t>obtiennent un  emploi dans les 6 mois</a:t>
          </a:r>
        </a:p>
      </dgm:t>
    </dgm:pt>
    <dgm:pt modelId="{2738F011-D2E5-4111-B39C-E063D2F476D3}" type="parTrans" cxnId="{7F0C7FD5-5212-420B-8288-C66CA45D4472}">
      <dgm:prSet/>
      <dgm:spPr/>
      <dgm:t>
        <a:bodyPr/>
        <a:lstStyle/>
        <a:p>
          <a:endParaRPr lang="fr-FR"/>
        </a:p>
      </dgm:t>
    </dgm:pt>
    <dgm:pt modelId="{7145B434-615D-43AE-965F-C5E6DCF8B5C7}" type="sibTrans" cxnId="{7F0C7FD5-5212-420B-8288-C66CA45D4472}">
      <dgm:prSet/>
      <dgm:spPr/>
      <dgm:t>
        <a:bodyPr/>
        <a:lstStyle/>
        <a:p>
          <a:endParaRPr lang="fr-FR"/>
        </a:p>
      </dgm:t>
    </dgm:pt>
    <dgm:pt modelId="{BBD32B76-436E-4B96-82F1-164D77D0B033}" type="pres">
      <dgm:prSet presAssocID="{51426F62-A0D4-4E24-979B-460485614851}" presName="outerComposite" presStyleCnt="0">
        <dgm:presLayoutVars>
          <dgm:chMax val="5"/>
          <dgm:dir/>
          <dgm:resizeHandles val="exact"/>
        </dgm:presLayoutVars>
      </dgm:prSet>
      <dgm:spPr/>
    </dgm:pt>
    <dgm:pt modelId="{79B66513-203C-4B32-AE3F-023E9FAF406D}" type="pres">
      <dgm:prSet presAssocID="{51426F62-A0D4-4E24-979B-460485614851}" presName="dummyMaxCanvas" presStyleCnt="0">
        <dgm:presLayoutVars/>
      </dgm:prSet>
      <dgm:spPr/>
    </dgm:pt>
    <dgm:pt modelId="{07645DE6-4FCA-46DF-8A1B-71C5C7E17BDB}" type="pres">
      <dgm:prSet presAssocID="{51426F62-A0D4-4E24-979B-460485614851}" presName="TwoNodes_1" presStyleLbl="node1" presStyleIdx="0" presStyleCnt="2" custLinFactNeighborX="-2753" custLinFactNeighborY="-1621">
        <dgm:presLayoutVars>
          <dgm:bulletEnabled val="1"/>
        </dgm:presLayoutVars>
      </dgm:prSet>
      <dgm:spPr/>
    </dgm:pt>
    <dgm:pt modelId="{5A55E076-47B6-4D65-94CE-6029C63283D9}" type="pres">
      <dgm:prSet presAssocID="{51426F62-A0D4-4E24-979B-460485614851}" presName="TwoNodes_2" presStyleLbl="node1" presStyleIdx="1" presStyleCnt="2">
        <dgm:presLayoutVars>
          <dgm:bulletEnabled val="1"/>
        </dgm:presLayoutVars>
      </dgm:prSet>
      <dgm:spPr/>
    </dgm:pt>
    <dgm:pt modelId="{03380160-CDF1-4CF0-8803-15BD58C1791A}" type="pres">
      <dgm:prSet presAssocID="{51426F62-A0D4-4E24-979B-460485614851}" presName="TwoConn_1-2" presStyleLbl="fgAccFollowNode1" presStyleIdx="0" presStyleCnt="1">
        <dgm:presLayoutVars>
          <dgm:bulletEnabled val="1"/>
        </dgm:presLayoutVars>
      </dgm:prSet>
      <dgm:spPr/>
    </dgm:pt>
    <dgm:pt modelId="{25CBC961-8C30-49AA-A35A-11222B0546C7}" type="pres">
      <dgm:prSet presAssocID="{51426F62-A0D4-4E24-979B-460485614851}" presName="TwoNodes_1_text" presStyleLbl="node1" presStyleIdx="1" presStyleCnt="2">
        <dgm:presLayoutVars>
          <dgm:bulletEnabled val="1"/>
        </dgm:presLayoutVars>
      </dgm:prSet>
      <dgm:spPr/>
    </dgm:pt>
    <dgm:pt modelId="{23D39BF0-7CEC-421A-88AA-CDCDB4A73CFC}" type="pres">
      <dgm:prSet presAssocID="{51426F62-A0D4-4E24-979B-46048561485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5DB1F91B-98DB-4ECF-ABD5-8027B0783639}" srcId="{51426F62-A0D4-4E24-979B-460485614851}" destId="{5AE705DD-50C4-48CD-A977-0B3E0831C1C3}" srcOrd="0" destOrd="0" parTransId="{416E02B6-705D-48F5-8201-529D87FA276C}" sibTransId="{BF97B84A-5BF7-46F2-BABB-FDA7CB26DC03}"/>
    <dgm:cxn modelId="{0C570A1C-9BB5-45AE-81B7-A0A62E719918}" type="presOf" srcId="{51426F62-A0D4-4E24-979B-460485614851}" destId="{BBD32B76-436E-4B96-82F1-164D77D0B033}" srcOrd="0" destOrd="0" presId="urn:microsoft.com/office/officeart/2005/8/layout/vProcess5"/>
    <dgm:cxn modelId="{53D5A75E-EF34-47D7-B669-66314F52E024}" type="presOf" srcId="{BF97B84A-5BF7-46F2-BABB-FDA7CB26DC03}" destId="{03380160-CDF1-4CF0-8803-15BD58C1791A}" srcOrd="0" destOrd="0" presId="urn:microsoft.com/office/officeart/2005/8/layout/vProcess5"/>
    <dgm:cxn modelId="{65CB1555-3C17-409A-BC2C-2C1C2EB50F02}" type="presOf" srcId="{639A039E-5056-4CD2-A7C9-183EBA036B97}" destId="{5A55E076-47B6-4D65-94CE-6029C63283D9}" srcOrd="0" destOrd="0" presId="urn:microsoft.com/office/officeart/2005/8/layout/vProcess5"/>
    <dgm:cxn modelId="{AB0C4775-B1C7-48AC-A44D-D477A3C57EE1}" type="presOf" srcId="{5AE705DD-50C4-48CD-A977-0B3E0831C1C3}" destId="{07645DE6-4FCA-46DF-8A1B-71C5C7E17BDB}" srcOrd="0" destOrd="0" presId="urn:microsoft.com/office/officeart/2005/8/layout/vProcess5"/>
    <dgm:cxn modelId="{8EEF04AC-7D85-46D5-AB59-25E00A4C8067}" type="presOf" srcId="{5AE705DD-50C4-48CD-A977-0B3E0831C1C3}" destId="{25CBC961-8C30-49AA-A35A-11222B0546C7}" srcOrd="1" destOrd="0" presId="urn:microsoft.com/office/officeart/2005/8/layout/vProcess5"/>
    <dgm:cxn modelId="{B309D7CA-1247-43A0-8A07-D40042996236}" type="presOf" srcId="{639A039E-5056-4CD2-A7C9-183EBA036B97}" destId="{23D39BF0-7CEC-421A-88AA-CDCDB4A73CFC}" srcOrd="1" destOrd="0" presId="urn:microsoft.com/office/officeart/2005/8/layout/vProcess5"/>
    <dgm:cxn modelId="{7F0C7FD5-5212-420B-8288-C66CA45D4472}" srcId="{51426F62-A0D4-4E24-979B-460485614851}" destId="{639A039E-5056-4CD2-A7C9-183EBA036B97}" srcOrd="1" destOrd="0" parTransId="{2738F011-D2E5-4111-B39C-E063D2F476D3}" sibTransId="{7145B434-615D-43AE-965F-C5E6DCF8B5C7}"/>
    <dgm:cxn modelId="{DD0B9790-7B34-4D87-B336-215879B9E372}" type="presParOf" srcId="{BBD32B76-436E-4B96-82F1-164D77D0B033}" destId="{79B66513-203C-4B32-AE3F-023E9FAF406D}" srcOrd="0" destOrd="0" presId="urn:microsoft.com/office/officeart/2005/8/layout/vProcess5"/>
    <dgm:cxn modelId="{98DC5384-E8CF-4D49-B6BC-13F5116D45CD}" type="presParOf" srcId="{BBD32B76-436E-4B96-82F1-164D77D0B033}" destId="{07645DE6-4FCA-46DF-8A1B-71C5C7E17BDB}" srcOrd="1" destOrd="0" presId="urn:microsoft.com/office/officeart/2005/8/layout/vProcess5"/>
    <dgm:cxn modelId="{0FDEAA97-1404-404B-BA15-63C9C32DC9A5}" type="presParOf" srcId="{BBD32B76-436E-4B96-82F1-164D77D0B033}" destId="{5A55E076-47B6-4D65-94CE-6029C63283D9}" srcOrd="2" destOrd="0" presId="urn:microsoft.com/office/officeart/2005/8/layout/vProcess5"/>
    <dgm:cxn modelId="{336060CF-C78E-43AC-A244-1C84533C487C}" type="presParOf" srcId="{BBD32B76-436E-4B96-82F1-164D77D0B033}" destId="{03380160-CDF1-4CF0-8803-15BD58C1791A}" srcOrd="3" destOrd="0" presId="urn:microsoft.com/office/officeart/2005/8/layout/vProcess5"/>
    <dgm:cxn modelId="{F746FB41-2AFA-44CF-A7A6-A9263DD14F56}" type="presParOf" srcId="{BBD32B76-436E-4B96-82F1-164D77D0B033}" destId="{25CBC961-8C30-49AA-A35A-11222B0546C7}" srcOrd="4" destOrd="0" presId="urn:microsoft.com/office/officeart/2005/8/layout/vProcess5"/>
    <dgm:cxn modelId="{7BFE2508-D0DE-4FD7-BF4D-418F11680902}" type="presParOf" srcId="{BBD32B76-436E-4B96-82F1-164D77D0B033}" destId="{23D39BF0-7CEC-421A-88AA-CDCDB4A73CF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2CEF61-3212-4786-9E12-BF5107465AF1}" type="doc">
      <dgm:prSet loTypeId="urn:microsoft.com/office/officeart/2005/8/layout/chevron2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fr-FR"/>
        </a:p>
      </dgm:t>
    </dgm:pt>
    <dgm:pt modelId="{E92947A2-AE91-4EA2-A9DB-0A4246B2CF23}">
      <dgm:prSet phldrT="[Texte]"/>
      <dgm:spPr/>
      <dgm:t>
        <a:bodyPr/>
        <a:lstStyle/>
        <a:p>
          <a:r>
            <a:rPr lang="fr-FR" dirty="0"/>
            <a:t>Variété</a:t>
          </a:r>
        </a:p>
      </dgm:t>
    </dgm:pt>
    <dgm:pt modelId="{A1A645D1-CB02-4C12-B5F0-7B4B3C71619B}" type="parTrans" cxnId="{C6639537-4538-4180-A726-E4569235C8AD}">
      <dgm:prSet/>
      <dgm:spPr/>
      <dgm:t>
        <a:bodyPr/>
        <a:lstStyle/>
        <a:p>
          <a:endParaRPr lang="fr-FR"/>
        </a:p>
      </dgm:t>
    </dgm:pt>
    <dgm:pt modelId="{CA4EDDD8-A0D4-41EE-BC47-2B28FDA0AB91}" type="sibTrans" cxnId="{C6639537-4538-4180-A726-E4569235C8AD}">
      <dgm:prSet/>
      <dgm:spPr/>
      <dgm:t>
        <a:bodyPr/>
        <a:lstStyle/>
        <a:p>
          <a:endParaRPr lang="fr-FR"/>
        </a:p>
      </dgm:t>
    </dgm:pt>
    <dgm:pt modelId="{970CC9A7-3255-43F7-A230-954B4D83EB76}">
      <dgm:prSet phldrT="[Texte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>
              <a:solidFill>
                <a:srgbClr val="006B8D"/>
              </a:solidFill>
            </a:rPr>
            <a:t> Ouverture vers tous les métiers de la comptabilité et de la gestion</a:t>
          </a:r>
        </a:p>
      </dgm:t>
    </dgm:pt>
    <dgm:pt modelId="{1B973224-5505-4E24-8C00-534BD41CDD69}" type="parTrans" cxnId="{A8D28E58-0EE9-4817-B3DF-F2816B67CA08}">
      <dgm:prSet/>
      <dgm:spPr/>
      <dgm:t>
        <a:bodyPr/>
        <a:lstStyle/>
        <a:p>
          <a:endParaRPr lang="fr-FR"/>
        </a:p>
      </dgm:t>
    </dgm:pt>
    <dgm:pt modelId="{B8035947-EA30-4103-B1B6-E1AAE595D262}" type="sibTrans" cxnId="{A8D28E58-0EE9-4817-B3DF-F2816B67CA08}">
      <dgm:prSet/>
      <dgm:spPr/>
      <dgm:t>
        <a:bodyPr/>
        <a:lstStyle/>
        <a:p>
          <a:endParaRPr lang="fr-FR"/>
        </a:p>
      </dgm:t>
    </dgm:pt>
    <dgm:pt modelId="{D3CD0ABE-D223-4877-9794-AD82D112CA89}">
      <dgm:prSet phldrT="[Texte]"/>
      <dgm:spPr/>
      <dgm:t>
        <a:bodyPr/>
        <a:lstStyle/>
        <a:p>
          <a:r>
            <a:rPr lang="fr-FR" dirty="0"/>
            <a:t>Par étapes</a:t>
          </a:r>
        </a:p>
      </dgm:t>
    </dgm:pt>
    <dgm:pt modelId="{089812FA-69E9-472B-9F8C-204D95C4FB10}" type="parTrans" cxnId="{2100175E-1999-4104-8EFE-780B122D349D}">
      <dgm:prSet/>
      <dgm:spPr/>
      <dgm:t>
        <a:bodyPr/>
        <a:lstStyle/>
        <a:p>
          <a:endParaRPr lang="fr-FR"/>
        </a:p>
      </dgm:t>
    </dgm:pt>
    <dgm:pt modelId="{8F6A1F2E-8D3F-47D5-A642-503CB597A7EF}" type="sibTrans" cxnId="{2100175E-1999-4104-8EFE-780B122D349D}">
      <dgm:prSet/>
      <dgm:spPr/>
      <dgm:t>
        <a:bodyPr/>
        <a:lstStyle/>
        <a:p>
          <a:endParaRPr lang="fr-FR"/>
        </a:p>
      </dgm:t>
    </dgm:pt>
    <dgm:pt modelId="{051A555E-2BF5-4AE4-8945-1875ABCC3C5C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Vers Licence (dont DCG) puis Master puis…</a:t>
          </a:r>
        </a:p>
      </dgm:t>
    </dgm:pt>
    <dgm:pt modelId="{E9C4531F-D89D-47A2-BBA9-152888BB8C70}" type="parTrans" cxnId="{1795C8CB-DB53-48E0-89CE-35763F30F281}">
      <dgm:prSet/>
      <dgm:spPr/>
      <dgm:t>
        <a:bodyPr/>
        <a:lstStyle/>
        <a:p>
          <a:endParaRPr lang="fr-FR"/>
        </a:p>
      </dgm:t>
    </dgm:pt>
    <dgm:pt modelId="{9FF8D74B-70CE-4C66-B1B0-21C534490090}" type="sibTrans" cxnId="{1795C8CB-DB53-48E0-89CE-35763F30F281}">
      <dgm:prSet/>
      <dgm:spPr/>
      <dgm:t>
        <a:bodyPr/>
        <a:lstStyle/>
        <a:p>
          <a:endParaRPr lang="fr-FR"/>
        </a:p>
      </dgm:t>
    </dgm:pt>
    <dgm:pt modelId="{2F6AD0E7-C4D4-442D-92B3-DB9AD2EAD4C6}">
      <dgm:prSet phldrT="[Texte]"/>
      <dgm:spPr/>
      <dgm:t>
        <a:bodyPr/>
        <a:lstStyle/>
        <a:p>
          <a:r>
            <a:rPr lang="fr-FR" dirty="0">
              <a:solidFill>
                <a:schemeClr val="accent2">
                  <a:lumMod val="50000"/>
                </a:schemeClr>
              </a:solidFill>
            </a:rPr>
            <a:t>Débouchés</a:t>
          </a:r>
        </a:p>
      </dgm:t>
    </dgm:pt>
    <dgm:pt modelId="{39EBCAFB-CC22-4830-BC86-77CE2741539C}" type="parTrans" cxnId="{ED263369-D376-4251-898F-7B0B51FA6F12}">
      <dgm:prSet/>
      <dgm:spPr/>
      <dgm:t>
        <a:bodyPr/>
        <a:lstStyle/>
        <a:p>
          <a:endParaRPr lang="fr-FR"/>
        </a:p>
      </dgm:t>
    </dgm:pt>
    <dgm:pt modelId="{488B7B10-E21D-4F01-91A9-654BDFCCE423}" type="sibTrans" cxnId="{ED263369-D376-4251-898F-7B0B51FA6F12}">
      <dgm:prSet/>
      <dgm:spPr/>
      <dgm:t>
        <a:bodyPr/>
        <a:lstStyle/>
        <a:p>
          <a:endParaRPr lang="fr-FR"/>
        </a:p>
      </dgm:t>
    </dgm:pt>
    <dgm:pt modelId="{E121A780-C2BA-4658-B5A3-CC0B8083B03F}">
      <dgm:prSet phldrT="[Texte]"/>
      <dgm:spPr/>
      <dgm:t>
        <a:bodyPr/>
        <a:lstStyle/>
        <a:p>
          <a:r>
            <a:rPr lang="fr-FR" dirty="0">
              <a:solidFill>
                <a:srgbClr val="006B8D"/>
              </a:solidFill>
            </a:rPr>
            <a:t>Améliore l’employabilité</a:t>
          </a:r>
        </a:p>
      </dgm:t>
    </dgm:pt>
    <dgm:pt modelId="{7632CBAE-E79E-4BB2-8C63-B693535231B2}" type="parTrans" cxnId="{8DA4354E-C00A-43BF-909E-1C29CFED7E37}">
      <dgm:prSet/>
      <dgm:spPr/>
      <dgm:t>
        <a:bodyPr/>
        <a:lstStyle/>
        <a:p>
          <a:endParaRPr lang="fr-FR"/>
        </a:p>
      </dgm:t>
    </dgm:pt>
    <dgm:pt modelId="{F5236539-2BC3-4D7C-8896-C8846F5139F1}" type="sibTrans" cxnId="{8DA4354E-C00A-43BF-909E-1C29CFED7E37}">
      <dgm:prSet/>
      <dgm:spPr/>
      <dgm:t>
        <a:bodyPr/>
        <a:lstStyle/>
        <a:p>
          <a:endParaRPr lang="fr-FR"/>
        </a:p>
      </dgm:t>
    </dgm:pt>
    <dgm:pt modelId="{CBC1549B-8FA7-4BEE-AB64-21D97D7DF332}" type="pres">
      <dgm:prSet presAssocID="{272CEF61-3212-4786-9E12-BF5107465AF1}" presName="linearFlow" presStyleCnt="0">
        <dgm:presLayoutVars>
          <dgm:dir/>
          <dgm:animLvl val="lvl"/>
          <dgm:resizeHandles val="exact"/>
        </dgm:presLayoutVars>
      </dgm:prSet>
      <dgm:spPr/>
    </dgm:pt>
    <dgm:pt modelId="{BD47009A-6DC8-4ECF-93DC-0A5E6CA2031A}" type="pres">
      <dgm:prSet presAssocID="{E92947A2-AE91-4EA2-A9DB-0A4246B2CF23}" presName="composite" presStyleCnt="0"/>
      <dgm:spPr/>
    </dgm:pt>
    <dgm:pt modelId="{AAB3ADCE-55A6-4BDF-8529-294632D4CA08}" type="pres">
      <dgm:prSet presAssocID="{E92947A2-AE91-4EA2-A9DB-0A4246B2CF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3AA006C-CD13-4C60-9DE5-BE090B0D13C8}" type="pres">
      <dgm:prSet presAssocID="{E92947A2-AE91-4EA2-A9DB-0A4246B2CF23}" presName="descendantText" presStyleLbl="alignAcc1" presStyleIdx="0" presStyleCnt="3">
        <dgm:presLayoutVars>
          <dgm:bulletEnabled val="1"/>
        </dgm:presLayoutVars>
      </dgm:prSet>
      <dgm:spPr/>
    </dgm:pt>
    <dgm:pt modelId="{D8E8ED3D-F716-4C17-AD21-D99B011A5559}" type="pres">
      <dgm:prSet presAssocID="{CA4EDDD8-A0D4-41EE-BC47-2B28FDA0AB91}" presName="sp" presStyleCnt="0"/>
      <dgm:spPr/>
    </dgm:pt>
    <dgm:pt modelId="{63BF8EFD-FFBB-44A7-BD01-CB80462ABACA}" type="pres">
      <dgm:prSet presAssocID="{D3CD0ABE-D223-4877-9794-AD82D112CA89}" presName="composite" presStyleCnt="0"/>
      <dgm:spPr/>
    </dgm:pt>
    <dgm:pt modelId="{8B8E6387-D17E-475E-BB29-90E6515F54AE}" type="pres">
      <dgm:prSet presAssocID="{D3CD0ABE-D223-4877-9794-AD82D112CA8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7D37F05-8D65-4DDC-84C2-3B2A3CEA18CE}" type="pres">
      <dgm:prSet presAssocID="{D3CD0ABE-D223-4877-9794-AD82D112CA89}" presName="descendantText" presStyleLbl="alignAcc1" presStyleIdx="1" presStyleCnt="3">
        <dgm:presLayoutVars>
          <dgm:bulletEnabled val="1"/>
        </dgm:presLayoutVars>
      </dgm:prSet>
      <dgm:spPr/>
    </dgm:pt>
    <dgm:pt modelId="{EE3EDFE6-7C96-40A1-8D0F-1E15BD2424E2}" type="pres">
      <dgm:prSet presAssocID="{8F6A1F2E-8D3F-47D5-A642-503CB597A7EF}" presName="sp" presStyleCnt="0"/>
      <dgm:spPr/>
    </dgm:pt>
    <dgm:pt modelId="{650DA694-EEC9-4448-A25D-ED09C6E25A46}" type="pres">
      <dgm:prSet presAssocID="{2F6AD0E7-C4D4-442D-92B3-DB9AD2EAD4C6}" presName="composite" presStyleCnt="0"/>
      <dgm:spPr/>
    </dgm:pt>
    <dgm:pt modelId="{D45D28D6-5A59-41E4-B11B-E6A727835AEA}" type="pres">
      <dgm:prSet presAssocID="{2F6AD0E7-C4D4-442D-92B3-DB9AD2EAD4C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AB28930A-B8DE-4ADC-8767-34F3C8A2D142}" type="pres">
      <dgm:prSet presAssocID="{2F6AD0E7-C4D4-442D-92B3-DB9AD2EAD4C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6639537-4538-4180-A726-E4569235C8AD}" srcId="{272CEF61-3212-4786-9E12-BF5107465AF1}" destId="{E92947A2-AE91-4EA2-A9DB-0A4246B2CF23}" srcOrd="0" destOrd="0" parTransId="{A1A645D1-CB02-4C12-B5F0-7B4B3C71619B}" sibTransId="{CA4EDDD8-A0D4-41EE-BC47-2B28FDA0AB91}"/>
    <dgm:cxn modelId="{2100175E-1999-4104-8EFE-780B122D349D}" srcId="{272CEF61-3212-4786-9E12-BF5107465AF1}" destId="{D3CD0ABE-D223-4877-9794-AD82D112CA89}" srcOrd="1" destOrd="0" parTransId="{089812FA-69E9-472B-9F8C-204D95C4FB10}" sibTransId="{8F6A1F2E-8D3F-47D5-A642-503CB597A7EF}"/>
    <dgm:cxn modelId="{ED263369-D376-4251-898F-7B0B51FA6F12}" srcId="{272CEF61-3212-4786-9E12-BF5107465AF1}" destId="{2F6AD0E7-C4D4-442D-92B3-DB9AD2EAD4C6}" srcOrd="2" destOrd="0" parTransId="{39EBCAFB-CC22-4830-BC86-77CE2741539C}" sibTransId="{488B7B10-E21D-4F01-91A9-654BDFCCE423}"/>
    <dgm:cxn modelId="{8DA4354E-C00A-43BF-909E-1C29CFED7E37}" srcId="{2F6AD0E7-C4D4-442D-92B3-DB9AD2EAD4C6}" destId="{E121A780-C2BA-4658-B5A3-CC0B8083B03F}" srcOrd="0" destOrd="0" parTransId="{7632CBAE-E79E-4BB2-8C63-B693535231B2}" sibTransId="{F5236539-2BC3-4D7C-8896-C8846F5139F1}"/>
    <dgm:cxn modelId="{A8D28E58-0EE9-4817-B3DF-F2816B67CA08}" srcId="{E92947A2-AE91-4EA2-A9DB-0A4246B2CF23}" destId="{970CC9A7-3255-43F7-A230-954B4D83EB76}" srcOrd="0" destOrd="0" parTransId="{1B973224-5505-4E24-8C00-534BD41CDD69}" sibTransId="{B8035947-EA30-4103-B1B6-E1AAE595D262}"/>
    <dgm:cxn modelId="{69405584-8B9F-43DD-94BE-CD3B5B743DE9}" type="presOf" srcId="{272CEF61-3212-4786-9E12-BF5107465AF1}" destId="{CBC1549B-8FA7-4BEE-AB64-21D97D7DF332}" srcOrd="0" destOrd="0" presId="urn:microsoft.com/office/officeart/2005/8/layout/chevron2"/>
    <dgm:cxn modelId="{34C1F5BF-68B4-4F25-9A1E-D6E9328603BC}" type="presOf" srcId="{970CC9A7-3255-43F7-A230-954B4D83EB76}" destId="{A3AA006C-CD13-4C60-9DE5-BE090B0D13C8}" srcOrd="0" destOrd="0" presId="urn:microsoft.com/office/officeart/2005/8/layout/chevron2"/>
    <dgm:cxn modelId="{17FD68C1-6AF4-4CEC-A2A5-EC1311357262}" type="presOf" srcId="{E121A780-C2BA-4658-B5A3-CC0B8083B03F}" destId="{AB28930A-B8DE-4ADC-8767-34F3C8A2D142}" srcOrd="0" destOrd="0" presId="urn:microsoft.com/office/officeart/2005/8/layout/chevron2"/>
    <dgm:cxn modelId="{1795C8CB-DB53-48E0-89CE-35763F30F281}" srcId="{D3CD0ABE-D223-4877-9794-AD82D112CA89}" destId="{051A555E-2BF5-4AE4-8945-1875ABCC3C5C}" srcOrd="0" destOrd="0" parTransId="{E9C4531F-D89D-47A2-BBA9-152888BB8C70}" sibTransId="{9FF8D74B-70CE-4C66-B1B0-21C534490090}"/>
    <dgm:cxn modelId="{27BC3DD4-7D03-4293-B6D2-EAFEF2052C02}" type="presOf" srcId="{E92947A2-AE91-4EA2-A9DB-0A4246B2CF23}" destId="{AAB3ADCE-55A6-4BDF-8529-294632D4CA08}" srcOrd="0" destOrd="0" presId="urn:microsoft.com/office/officeart/2005/8/layout/chevron2"/>
    <dgm:cxn modelId="{268458EA-80DB-4C1F-AC32-6EFF5DF5D903}" type="presOf" srcId="{D3CD0ABE-D223-4877-9794-AD82D112CA89}" destId="{8B8E6387-D17E-475E-BB29-90E6515F54AE}" srcOrd="0" destOrd="0" presId="urn:microsoft.com/office/officeart/2005/8/layout/chevron2"/>
    <dgm:cxn modelId="{934813F0-41FC-4B53-BD8C-D61731953E0B}" type="presOf" srcId="{051A555E-2BF5-4AE4-8945-1875ABCC3C5C}" destId="{87D37F05-8D65-4DDC-84C2-3B2A3CEA18CE}" srcOrd="0" destOrd="0" presId="urn:microsoft.com/office/officeart/2005/8/layout/chevron2"/>
    <dgm:cxn modelId="{A45C17FD-2650-4B3C-8DB3-1ABBD17E7682}" type="presOf" srcId="{2F6AD0E7-C4D4-442D-92B3-DB9AD2EAD4C6}" destId="{D45D28D6-5A59-41E4-B11B-E6A727835AEA}" srcOrd="0" destOrd="0" presId="urn:microsoft.com/office/officeart/2005/8/layout/chevron2"/>
    <dgm:cxn modelId="{5F8989A3-3517-44B4-8B81-3148E4E1D849}" type="presParOf" srcId="{CBC1549B-8FA7-4BEE-AB64-21D97D7DF332}" destId="{BD47009A-6DC8-4ECF-93DC-0A5E6CA2031A}" srcOrd="0" destOrd="0" presId="urn:microsoft.com/office/officeart/2005/8/layout/chevron2"/>
    <dgm:cxn modelId="{B21F7600-A9ED-43CA-9470-D898542DBF54}" type="presParOf" srcId="{BD47009A-6DC8-4ECF-93DC-0A5E6CA2031A}" destId="{AAB3ADCE-55A6-4BDF-8529-294632D4CA08}" srcOrd="0" destOrd="0" presId="urn:microsoft.com/office/officeart/2005/8/layout/chevron2"/>
    <dgm:cxn modelId="{54206523-8B1D-4109-B3F4-848097FF595D}" type="presParOf" srcId="{BD47009A-6DC8-4ECF-93DC-0A5E6CA2031A}" destId="{A3AA006C-CD13-4C60-9DE5-BE090B0D13C8}" srcOrd="1" destOrd="0" presId="urn:microsoft.com/office/officeart/2005/8/layout/chevron2"/>
    <dgm:cxn modelId="{8BC5541F-C287-40CB-8780-5BA485781F13}" type="presParOf" srcId="{CBC1549B-8FA7-4BEE-AB64-21D97D7DF332}" destId="{D8E8ED3D-F716-4C17-AD21-D99B011A5559}" srcOrd="1" destOrd="0" presId="urn:microsoft.com/office/officeart/2005/8/layout/chevron2"/>
    <dgm:cxn modelId="{551ECD8D-70F5-462A-9CF5-A5FE3B9D2104}" type="presParOf" srcId="{CBC1549B-8FA7-4BEE-AB64-21D97D7DF332}" destId="{63BF8EFD-FFBB-44A7-BD01-CB80462ABACA}" srcOrd="2" destOrd="0" presId="urn:microsoft.com/office/officeart/2005/8/layout/chevron2"/>
    <dgm:cxn modelId="{60319D6B-7B55-4957-8638-F2761801547C}" type="presParOf" srcId="{63BF8EFD-FFBB-44A7-BD01-CB80462ABACA}" destId="{8B8E6387-D17E-475E-BB29-90E6515F54AE}" srcOrd="0" destOrd="0" presId="urn:microsoft.com/office/officeart/2005/8/layout/chevron2"/>
    <dgm:cxn modelId="{8C09FC83-9E1F-417C-88E7-937740BD0025}" type="presParOf" srcId="{63BF8EFD-FFBB-44A7-BD01-CB80462ABACA}" destId="{87D37F05-8D65-4DDC-84C2-3B2A3CEA18CE}" srcOrd="1" destOrd="0" presId="urn:microsoft.com/office/officeart/2005/8/layout/chevron2"/>
    <dgm:cxn modelId="{906DF020-1818-45D3-99D5-34F8027D19B1}" type="presParOf" srcId="{CBC1549B-8FA7-4BEE-AB64-21D97D7DF332}" destId="{EE3EDFE6-7C96-40A1-8D0F-1E15BD2424E2}" srcOrd="3" destOrd="0" presId="urn:microsoft.com/office/officeart/2005/8/layout/chevron2"/>
    <dgm:cxn modelId="{AF5ED6D7-6454-4D62-A082-6D2E0F810F05}" type="presParOf" srcId="{CBC1549B-8FA7-4BEE-AB64-21D97D7DF332}" destId="{650DA694-EEC9-4448-A25D-ED09C6E25A46}" srcOrd="4" destOrd="0" presId="urn:microsoft.com/office/officeart/2005/8/layout/chevron2"/>
    <dgm:cxn modelId="{CBE034E1-F32A-4695-9EFE-F5C2248A94FC}" type="presParOf" srcId="{650DA694-EEC9-4448-A25D-ED09C6E25A46}" destId="{D45D28D6-5A59-41E4-B11B-E6A727835AEA}" srcOrd="0" destOrd="0" presId="urn:microsoft.com/office/officeart/2005/8/layout/chevron2"/>
    <dgm:cxn modelId="{341A498F-F454-42FB-BB9B-286293F88015}" type="presParOf" srcId="{650DA694-EEC9-4448-A25D-ED09C6E25A46}" destId="{AB28930A-B8DE-4ADC-8767-34F3C8A2D1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484BFA-A3C6-4B05-BF4F-B2F9BC53740F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0B23856-3D44-4489-93DA-CA1CA9770D7A}">
      <dgm:prSet phldrT="[Texte]" custT="1"/>
      <dgm:spPr/>
      <dgm:t>
        <a:bodyPr/>
        <a:lstStyle/>
        <a:p>
          <a:r>
            <a:rPr lang="fr-FR" sz="4400" b="1" dirty="0"/>
            <a:t>34 places à Dessaignes</a:t>
          </a:r>
        </a:p>
      </dgm:t>
    </dgm:pt>
    <dgm:pt modelId="{DBB63E1F-CEFF-4437-84F7-8FE5DFD432C5}" type="parTrans" cxnId="{0A5D24F2-8C56-494C-BC1E-8BD65F071D6C}">
      <dgm:prSet/>
      <dgm:spPr/>
      <dgm:t>
        <a:bodyPr/>
        <a:lstStyle/>
        <a:p>
          <a:endParaRPr lang="fr-FR"/>
        </a:p>
      </dgm:t>
    </dgm:pt>
    <dgm:pt modelId="{E7498F0D-D9B7-48F3-899E-2372FABE446A}" type="sibTrans" cxnId="{0A5D24F2-8C56-494C-BC1E-8BD65F071D6C}">
      <dgm:prSet/>
      <dgm:spPr/>
      <dgm:t>
        <a:bodyPr/>
        <a:lstStyle/>
        <a:p>
          <a:endParaRPr lang="fr-FR"/>
        </a:p>
      </dgm:t>
    </dgm:pt>
    <dgm:pt modelId="{35438EE0-AAA5-4F99-961D-0DC6629B2CFD}">
      <dgm:prSet phldrT="[Texte]" custT="1"/>
      <dgm:spPr/>
      <dgm:t>
        <a:bodyPr/>
        <a:lstStyle/>
        <a:p>
          <a:r>
            <a:rPr lang="fr-FR" sz="4400" b="1" dirty="0"/>
            <a:t>Études dossiers </a:t>
          </a:r>
          <a:r>
            <a:rPr lang="fr-FR" sz="2000" b="1" dirty="0"/>
            <a:t>(</a:t>
          </a:r>
          <a:r>
            <a:rPr lang="fr-FR" sz="2000" b="1" dirty="0" err="1"/>
            <a:t>Parcoursup</a:t>
          </a:r>
          <a:r>
            <a:rPr lang="fr-FR" sz="2000" b="1" dirty="0"/>
            <a:t>)</a:t>
          </a:r>
          <a:endParaRPr lang="fr-FR" sz="4400" b="1" dirty="0"/>
        </a:p>
      </dgm:t>
    </dgm:pt>
    <dgm:pt modelId="{CA7B63BA-A4AC-48B8-893C-1A80F93B16E9}" type="parTrans" cxnId="{2337CF3A-E77B-404C-BA6B-8DC272CACA91}">
      <dgm:prSet/>
      <dgm:spPr/>
      <dgm:t>
        <a:bodyPr/>
        <a:lstStyle/>
        <a:p>
          <a:endParaRPr lang="fr-FR"/>
        </a:p>
      </dgm:t>
    </dgm:pt>
    <dgm:pt modelId="{B6CB30DF-0D82-4756-96C4-6E86F90A4245}" type="sibTrans" cxnId="{2337CF3A-E77B-404C-BA6B-8DC272CACA91}">
      <dgm:prSet/>
      <dgm:spPr/>
      <dgm:t>
        <a:bodyPr/>
        <a:lstStyle/>
        <a:p>
          <a:endParaRPr lang="fr-FR"/>
        </a:p>
      </dgm:t>
    </dgm:pt>
    <dgm:pt modelId="{0D9AE5F7-F691-41B8-924B-3FFE1D98DBC0}">
      <dgm:prSet phldrT="[Texte]" custT="1"/>
      <dgm:spPr/>
      <dgm:t>
        <a:bodyPr/>
        <a:lstStyle/>
        <a:p>
          <a:r>
            <a:rPr lang="fr-FR" sz="4400" b="1" dirty="0"/>
            <a:t>Sélection selon différents critères</a:t>
          </a:r>
        </a:p>
      </dgm:t>
    </dgm:pt>
    <dgm:pt modelId="{44280F79-64BA-4FF3-8E7D-A9BCC552D067}" type="parTrans" cxnId="{79229270-CA51-473B-B9C7-1D544D78F529}">
      <dgm:prSet/>
      <dgm:spPr/>
      <dgm:t>
        <a:bodyPr/>
        <a:lstStyle/>
        <a:p>
          <a:endParaRPr lang="fr-FR"/>
        </a:p>
      </dgm:t>
    </dgm:pt>
    <dgm:pt modelId="{657B17AC-BAF2-4746-B2FF-F5C86D9DFF38}" type="sibTrans" cxnId="{79229270-CA51-473B-B9C7-1D544D78F529}">
      <dgm:prSet/>
      <dgm:spPr/>
      <dgm:t>
        <a:bodyPr/>
        <a:lstStyle/>
        <a:p>
          <a:endParaRPr lang="fr-FR"/>
        </a:p>
      </dgm:t>
    </dgm:pt>
    <dgm:pt modelId="{7AA58A0D-5DB3-4D6F-9A83-12E1DE0FEB73}" type="pres">
      <dgm:prSet presAssocID="{B9484BFA-A3C6-4B05-BF4F-B2F9BC53740F}" presName="Name0" presStyleCnt="0">
        <dgm:presLayoutVars>
          <dgm:dir/>
          <dgm:animLvl val="lvl"/>
          <dgm:resizeHandles val="exact"/>
        </dgm:presLayoutVars>
      </dgm:prSet>
      <dgm:spPr/>
    </dgm:pt>
    <dgm:pt modelId="{E0325CEC-D3A9-4615-8628-427DB1174F24}" type="pres">
      <dgm:prSet presAssocID="{0D9AE5F7-F691-41B8-924B-3FFE1D98DBC0}" presName="boxAndChildren" presStyleCnt="0"/>
      <dgm:spPr/>
    </dgm:pt>
    <dgm:pt modelId="{90CE8384-86EC-48FC-93C9-4DA9BB157E1C}" type="pres">
      <dgm:prSet presAssocID="{0D9AE5F7-F691-41B8-924B-3FFE1D98DBC0}" presName="parentTextBox" presStyleLbl="node1" presStyleIdx="0" presStyleCnt="3"/>
      <dgm:spPr/>
    </dgm:pt>
    <dgm:pt modelId="{FDD889A1-D1CB-4F07-AA30-3A07CF6395FD}" type="pres">
      <dgm:prSet presAssocID="{B6CB30DF-0D82-4756-96C4-6E86F90A4245}" presName="sp" presStyleCnt="0"/>
      <dgm:spPr/>
    </dgm:pt>
    <dgm:pt modelId="{5815D73D-BB22-43C4-84C5-EC84D7AC39CF}" type="pres">
      <dgm:prSet presAssocID="{35438EE0-AAA5-4F99-961D-0DC6629B2CFD}" presName="arrowAndChildren" presStyleCnt="0"/>
      <dgm:spPr/>
    </dgm:pt>
    <dgm:pt modelId="{FACDF5F0-531F-48FB-93AA-8A2BAC18054D}" type="pres">
      <dgm:prSet presAssocID="{35438EE0-AAA5-4F99-961D-0DC6629B2CFD}" presName="parentTextArrow" presStyleLbl="node1" presStyleIdx="1" presStyleCnt="3"/>
      <dgm:spPr/>
    </dgm:pt>
    <dgm:pt modelId="{F2B4D4CA-A888-4F29-ABAA-07827D48DBEE}" type="pres">
      <dgm:prSet presAssocID="{E7498F0D-D9B7-48F3-899E-2372FABE446A}" presName="sp" presStyleCnt="0"/>
      <dgm:spPr/>
    </dgm:pt>
    <dgm:pt modelId="{FE1BBD05-D203-424D-9CF8-E576E17E1A65}" type="pres">
      <dgm:prSet presAssocID="{00B23856-3D44-4489-93DA-CA1CA9770D7A}" presName="arrowAndChildren" presStyleCnt="0"/>
      <dgm:spPr/>
    </dgm:pt>
    <dgm:pt modelId="{35D4E476-40FC-4F18-B84A-23F5E0A14096}" type="pres">
      <dgm:prSet presAssocID="{00B23856-3D44-4489-93DA-CA1CA9770D7A}" presName="parentTextArrow" presStyleLbl="node1" presStyleIdx="2" presStyleCnt="3"/>
      <dgm:spPr/>
    </dgm:pt>
  </dgm:ptLst>
  <dgm:cxnLst>
    <dgm:cxn modelId="{CB657C17-ADF9-49A8-8C92-FA7588FA5713}" type="presOf" srcId="{B9484BFA-A3C6-4B05-BF4F-B2F9BC53740F}" destId="{7AA58A0D-5DB3-4D6F-9A83-12E1DE0FEB73}" srcOrd="0" destOrd="0" presId="urn:microsoft.com/office/officeart/2005/8/layout/process4"/>
    <dgm:cxn modelId="{2337CF3A-E77B-404C-BA6B-8DC272CACA91}" srcId="{B9484BFA-A3C6-4B05-BF4F-B2F9BC53740F}" destId="{35438EE0-AAA5-4F99-961D-0DC6629B2CFD}" srcOrd="1" destOrd="0" parTransId="{CA7B63BA-A4AC-48B8-893C-1A80F93B16E9}" sibTransId="{B6CB30DF-0D82-4756-96C4-6E86F90A4245}"/>
    <dgm:cxn modelId="{16BB574D-ACC9-4705-BF9E-6C68F2B5FDA1}" type="presOf" srcId="{0D9AE5F7-F691-41B8-924B-3FFE1D98DBC0}" destId="{90CE8384-86EC-48FC-93C9-4DA9BB157E1C}" srcOrd="0" destOrd="0" presId="urn:microsoft.com/office/officeart/2005/8/layout/process4"/>
    <dgm:cxn modelId="{79229270-CA51-473B-B9C7-1D544D78F529}" srcId="{B9484BFA-A3C6-4B05-BF4F-B2F9BC53740F}" destId="{0D9AE5F7-F691-41B8-924B-3FFE1D98DBC0}" srcOrd="2" destOrd="0" parTransId="{44280F79-64BA-4FF3-8E7D-A9BCC552D067}" sibTransId="{657B17AC-BAF2-4746-B2FF-F5C86D9DFF38}"/>
    <dgm:cxn modelId="{93DF6D51-75BE-495F-A8AF-1A80159E78AC}" type="presOf" srcId="{00B23856-3D44-4489-93DA-CA1CA9770D7A}" destId="{35D4E476-40FC-4F18-B84A-23F5E0A14096}" srcOrd="0" destOrd="0" presId="urn:microsoft.com/office/officeart/2005/8/layout/process4"/>
    <dgm:cxn modelId="{0A5D24F2-8C56-494C-BC1E-8BD65F071D6C}" srcId="{B9484BFA-A3C6-4B05-BF4F-B2F9BC53740F}" destId="{00B23856-3D44-4489-93DA-CA1CA9770D7A}" srcOrd="0" destOrd="0" parTransId="{DBB63E1F-CEFF-4437-84F7-8FE5DFD432C5}" sibTransId="{E7498F0D-D9B7-48F3-899E-2372FABE446A}"/>
    <dgm:cxn modelId="{6E3C77FA-C04D-4284-9770-CEE771713575}" type="presOf" srcId="{35438EE0-AAA5-4F99-961D-0DC6629B2CFD}" destId="{FACDF5F0-531F-48FB-93AA-8A2BAC18054D}" srcOrd="0" destOrd="0" presId="urn:microsoft.com/office/officeart/2005/8/layout/process4"/>
    <dgm:cxn modelId="{D93C737A-EF01-4688-835E-9AFDA638C4D9}" type="presParOf" srcId="{7AA58A0D-5DB3-4D6F-9A83-12E1DE0FEB73}" destId="{E0325CEC-D3A9-4615-8628-427DB1174F24}" srcOrd="0" destOrd="0" presId="urn:microsoft.com/office/officeart/2005/8/layout/process4"/>
    <dgm:cxn modelId="{59AC217D-2DDB-4074-BBF2-33F2DBC85453}" type="presParOf" srcId="{E0325CEC-D3A9-4615-8628-427DB1174F24}" destId="{90CE8384-86EC-48FC-93C9-4DA9BB157E1C}" srcOrd="0" destOrd="0" presId="urn:microsoft.com/office/officeart/2005/8/layout/process4"/>
    <dgm:cxn modelId="{0EB18CE5-2EE0-48E5-8198-196D40376A7D}" type="presParOf" srcId="{7AA58A0D-5DB3-4D6F-9A83-12E1DE0FEB73}" destId="{FDD889A1-D1CB-4F07-AA30-3A07CF6395FD}" srcOrd="1" destOrd="0" presId="urn:microsoft.com/office/officeart/2005/8/layout/process4"/>
    <dgm:cxn modelId="{AC65913D-248C-4F93-8879-307F2D317BFD}" type="presParOf" srcId="{7AA58A0D-5DB3-4D6F-9A83-12E1DE0FEB73}" destId="{5815D73D-BB22-43C4-84C5-EC84D7AC39CF}" srcOrd="2" destOrd="0" presId="urn:microsoft.com/office/officeart/2005/8/layout/process4"/>
    <dgm:cxn modelId="{DE18ABF8-33D1-4ADE-98E4-66FA2B1417D5}" type="presParOf" srcId="{5815D73D-BB22-43C4-84C5-EC84D7AC39CF}" destId="{FACDF5F0-531F-48FB-93AA-8A2BAC18054D}" srcOrd="0" destOrd="0" presId="urn:microsoft.com/office/officeart/2005/8/layout/process4"/>
    <dgm:cxn modelId="{8B641BEF-A619-4AE9-9BC4-007439136233}" type="presParOf" srcId="{7AA58A0D-5DB3-4D6F-9A83-12E1DE0FEB73}" destId="{F2B4D4CA-A888-4F29-ABAA-07827D48DBEE}" srcOrd="3" destOrd="0" presId="urn:microsoft.com/office/officeart/2005/8/layout/process4"/>
    <dgm:cxn modelId="{BEF59127-13B0-4E6E-9B0D-3B0C18CEB2F7}" type="presParOf" srcId="{7AA58A0D-5DB3-4D6F-9A83-12E1DE0FEB73}" destId="{FE1BBD05-D203-424D-9CF8-E576E17E1A65}" srcOrd="4" destOrd="0" presId="urn:microsoft.com/office/officeart/2005/8/layout/process4"/>
    <dgm:cxn modelId="{9585633C-C6B6-46EB-BF28-CD2A57559EBB}" type="presParOf" srcId="{FE1BBD05-D203-424D-9CF8-E576E17E1A65}" destId="{35D4E476-40FC-4F18-B84A-23F5E0A140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7274724-85A6-41C1-AC48-A11622D6BE5F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</dgm:pt>
    <dgm:pt modelId="{A54EF7E5-D57C-4694-8E60-49A723BD2824}">
      <dgm:prSet phldrT="[Texte]" custT="1"/>
      <dgm:spPr/>
      <dgm:t>
        <a:bodyPr/>
        <a:lstStyle/>
        <a:p>
          <a:r>
            <a:rPr lang="fr-FR" sz="2400" b="1">
              <a:solidFill>
                <a:srgbClr val="006B8D"/>
              </a:solidFill>
            </a:rPr>
            <a:t>Dossier scolaire</a:t>
          </a:r>
          <a:endParaRPr lang="fr-FR" sz="2400" b="1" dirty="0">
            <a:solidFill>
              <a:srgbClr val="006B8D"/>
            </a:solidFill>
          </a:endParaRPr>
        </a:p>
      </dgm:t>
    </dgm:pt>
    <dgm:pt modelId="{B77982D1-D629-4FE1-95C9-18932D9136FD}" type="parTrans" cxnId="{F1959155-528A-4256-A720-5EDF4B4443B8}">
      <dgm:prSet/>
      <dgm:spPr/>
      <dgm:t>
        <a:bodyPr/>
        <a:lstStyle/>
        <a:p>
          <a:endParaRPr lang="fr-FR"/>
        </a:p>
      </dgm:t>
    </dgm:pt>
    <dgm:pt modelId="{782C99EC-12A4-4509-A06A-DD843B9A7071}" type="sibTrans" cxnId="{F1959155-528A-4256-A720-5EDF4B4443B8}">
      <dgm:prSet/>
      <dgm:spPr/>
      <dgm:t>
        <a:bodyPr/>
        <a:lstStyle/>
        <a:p>
          <a:endParaRPr lang="fr-FR"/>
        </a:p>
      </dgm:t>
    </dgm:pt>
    <dgm:pt modelId="{0EBDAB20-A53D-4925-A8EC-DE926C690D67}">
      <dgm:prSet phldrT="[Texte]" custT="1"/>
      <dgm:spPr/>
      <dgm:t>
        <a:bodyPr/>
        <a:lstStyle/>
        <a:p>
          <a:r>
            <a:rPr lang="fr-FR" sz="2400" b="1" dirty="0" err="1">
              <a:solidFill>
                <a:srgbClr val="006B8D"/>
              </a:solidFill>
            </a:rPr>
            <a:t>Motiva-tion</a:t>
          </a:r>
          <a:endParaRPr lang="fr-FR" sz="2400" b="1" dirty="0">
            <a:solidFill>
              <a:srgbClr val="006B8D"/>
            </a:solidFill>
          </a:endParaRPr>
        </a:p>
      </dgm:t>
    </dgm:pt>
    <dgm:pt modelId="{9D929AA7-1499-457D-B3D0-6D5F1B6318EE}" type="parTrans" cxnId="{63310410-17F3-470C-9E39-33522D7EE95D}">
      <dgm:prSet/>
      <dgm:spPr/>
      <dgm:t>
        <a:bodyPr/>
        <a:lstStyle/>
        <a:p>
          <a:endParaRPr lang="fr-FR"/>
        </a:p>
      </dgm:t>
    </dgm:pt>
    <dgm:pt modelId="{5D441FEF-98A6-4BCF-B1A2-107A90120659}" type="sibTrans" cxnId="{63310410-17F3-470C-9E39-33522D7EE95D}">
      <dgm:prSet/>
      <dgm:spPr/>
      <dgm:t>
        <a:bodyPr/>
        <a:lstStyle/>
        <a:p>
          <a:endParaRPr lang="fr-FR"/>
        </a:p>
      </dgm:t>
    </dgm:pt>
    <dgm:pt modelId="{5E097964-9474-4B75-ACDE-506DBF740B3A}">
      <dgm:prSet phldrT="[Texte]" custT="1"/>
      <dgm:spPr/>
      <dgm:t>
        <a:bodyPr/>
        <a:lstStyle/>
        <a:p>
          <a:r>
            <a:rPr lang="fr-FR" sz="2400" b="1" dirty="0">
              <a:solidFill>
                <a:srgbClr val="006B8D"/>
              </a:solidFill>
            </a:rPr>
            <a:t>Bac STMG,</a:t>
          </a:r>
          <a:r>
            <a:rPr lang="fr-FR" sz="2000" b="1" dirty="0">
              <a:solidFill>
                <a:srgbClr val="006B8D"/>
              </a:solidFill>
            </a:rPr>
            <a:t> Général,  Pro GA</a:t>
          </a:r>
          <a:endParaRPr lang="fr-FR" sz="2400" b="1" dirty="0">
            <a:solidFill>
              <a:srgbClr val="006B8D"/>
            </a:solidFill>
          </a:endParaRPr>
        </a:p>
      </dgm:t>
    </dgm:pt>
    <dgm:pt modelId="{CED88846-30CF-4A3B-AE22-F03DC3A2DDB3}" type="parTrans" cxnId="{FD9EA385-5AF2-4071-8ECD-E45383288EF0}">
      <dgm:prSet/>
      <dgm:spPr/>
      <dgm:t>
        <a:bodyPr/>
        <a:lstStyle/>
        <a:p>
          <a:endParaRPr lang="fr-FR"/>
        </a:p>
      </dgm:t>
    </dgm:pt>
    <dgm:pt modelId="{F987DC6E-26B1-448C-8B3B-DD2854D38D6D}" type="sibTrans" cxnId="{FD9EA385-5AF2-4071-8ECD-E45383288EF0}">
      <dgm:prSet/>
      <dgm:spPr/>
      <dgm:t>
        <a:bodyPr/>
        <a:lstStyle/>
        <a:p>
          <a:endParaRPr lang="fr-FR"/>
        </a:p>
      </dgm:t>
    </dgm:pt>
    <dgm:pt modelId="{C3184DA4-D740-4399-89CC-92EFBB968E1A}">
      <dgm:prSet phldrT="[Texte]" custT="1"/>
      <dgm:spPr/>
      <dgm:t>
        <a:bodyPr/>
        <a:lstStyle/>
        <a:p>
          <a:r>
            <a:rPr lang="fr-FR" sz="2200" b="1" dirty="0">
              <a:solidFill>
                <a:srgbClr val="006B8D"/>
              </a:solidFill>
            </a:rPr>
            <a:t>Envie d’</a:t>
          </a:r>
          <a:r>
            <a:rPr lang="fr-FR" sz="2200" b="1" dirty="0" err="1">
              <a:solidFill>
                <a:srgbClr val="006B8D"/>
              </a:solidFill>
            </a:rPr>
            <a:t>appren-dre</a:t>
          </a:r>
          <a:endParaRPr lang="fr-FR" sz="2200" b="1" dirty="0">
            <a:solidFill>
              <a:srgbClr val="006B8D"/>
            </a:solidFill>
          </a:endParaRPr>
        </a:p>
      </dgm:t>
    </dgm:pt>
    <dgm:pt modelId="{C2148A3A-B9A5-4FBA-A89E-D5FFFAEF1283}" type="parTrans" cxnId="{59C790D1-9716-483B-913C-7F179DFE4725}">
      <dgm:prSet/>
      <dgm:spPr/>
      <dgm:t>
        <a:bodyPr/>
        <a:lstStyle/>
        <a:p>
          <a:endParaRPr lang="fr-FR"/>
        </a:p>
      </dgm:t>
    </dgm:pt>
    <dgm:pt modelId="{E44F48C8-B7F0-4D70-8A64-6D9A1FFF752B}" type="sibTrans" cxnId="{59C790D1-9716-483B-913C-7F179DFE4725}">
      <dgm:prSet/>
      <dgm:spPr/>
      <dgm:t>
        <a:bodyPr/>
        <a:lstStyle/>
        <a:p>
          <a:endParaRPr lang="fr-FR"/>
        </a:p>
      </dgm:t>
    </dgm:pt>
    <dgm:pt modelId="{64E85C8C-9175-4E76-BFB0-C7EC87D23297}">
      <dgm:prSet phldrT="[Texte]" custT="1"/>
      <dgm:spPr/>
      <dgm:t>
        <a:bodyPr/>
        <a:lstStyle/>
        <a:p>
          <a:r>
            <a:rPr lang="fr-FR" sz="2400" b="1" dirty="0">
              <a:solidFill>
                <a:srgbClr val="006B8D"/>
              </a:solidFill>
            </a:rPr>
            <a:t>Rigueur</a:t>
          </a:r>
        </a:p>
      </dgm:t>
    </dgm:pt>
    <dgm:pt modelId="{D32DBF59-546F-4B12-97E3-1F9467B5F766}" type="parTrans" cxnId="{BC644F2C-533D-492D-B96D-2D8C6A5AED8B}">
      <dgm:prSet/>
      <dgm:spPr/>
      <dgm:t>
        <a:bodyPr/>
        <a:lstStyle/>
        <a:p>
          <a:endParaRPr lang="fr-FR"/>
        </a:p>
      </dgm:t>
    </dgm:pt>
    <dgm:pt modelId="{D05794CC-D040-4DB8-A6BA-D5103E62ADA1}" type="sibTrans" cxnId="{BC644F2C-533D-492D-B96D-2D8C6A5AED8B}">
      <dgm:prSet/>
      <dgm:spPr/>
      <dgm:t>
        <a:bodyPr/>
        <a:lstStyle/>
        <a:p>
          <a:endParaRPr lang="fr-FR"/>
        </a:p>
      </dgm:t>
    </dgm:pt>
    <dgm:pt modelId="{A5699DC6-8E82-4E05-A4EF-D770C220CB95}" type="pres">
      <dgm:prSet presAssocID="{D7274724-85A6-41C1-AC48-A11622D6BE5F}" presName="compositeShape" presStyleCnt="0">
        <dgm:presLayoutVars>
          <dgm:chMax val="7"/>
          <dgm:dir/>
          <dgm:resizeHandles val="exact"/>
        </dgm:presLayoutVars>
      </dgm:prSet>
      <dgm:spPr/>
    </dgm:pt>
    <dgm:pt modelId="{49C74938-0988-4AEB-AA03-611DF1306C18}" type="pres">
      <dgm:prSet presAssocID="{D7274724-85A6-41C1-AC48-A11622D6BE5F}" presName="wedge1" presStyleLbl="node1" presStyleIdx="0" presStyleCnt="5"/>
      <dgm:spPr/>
    </dgm:pt>
    <dgm:pt modelId="{494720F2-B0A3-432E-81DE-7AA7978F3663}" type="pres">
      <dgm:prSet presAssocID="{D7274724-85A6-41C1-AC48-A11622D6BE5F}" presName="dummy1a" presStyleCnt="0"/>
      <dgm:spPr/>
    </dgm:pt>
    <dgm:pt modelId="{079E96A4-505F-4A4C-A2D0-F70AD0C40A36}" type="pres">
      <dgm:prSet presAssocID="{D7274724-85A6-41C1-AC48-A11622D6BE5F}" presName="dummy1b" presStyleCnt="0"/>
      <dgm:spPr/>
    </dgm:pt>
    <dgm:pt modelId="{5D7085FB-A9F2-414B-BDA0-A2927F74C3B1}" type="pres">
      <dgm:prSet presAssocID="{D7274724-85A6-41C1-AC48-A11622D6BE5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1248653-03AC-43AB-8876-051FCF0CAD2C}" type="pres">
      <dgm:prSet presAssocID="{D7274724-85A6-41C1-AC48-A11622D6BE5F}" presName="wedge2" presStyleLbl="node1" presStyleIdx="1" presStyleCnt="5"/>
      <dgm:spPr/>
    </dgm:pt>
    <dgm:pt modelId="{76BFE5A5-3A16-4C45-A410-8AB749C4C3F3}" type="pres">
      <dgm:prSet presAssocID="{D7274724-85A6-41C1-AC48-A11622D6BE5F}" presName="dummy2a" presStyleCnt="0"/>
      <dgm:spPr/>
    </dgm:pt>
    <dgm:pt modelId="{E2BAD54B-B184-4A49-9B88-58C506661FF3}" type="pres">
      <dgm:prSet presAssocID="{D7274724-85A6-41C1-AC48-A11622D6BE5F}" presName="dummy2b" presStyleCnt="0"/>
      <dgm:spPr/>
    </dgm:pt>
    <dgm:pt modelId="{E957E56E-D03E-4771-A447-5598E8D7DC82}" type="pres">
      <dgm:prSet presAssocID="{D7274724-85A6-41C1-AC48-A11622D6BE5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CB55CC7-87E6-4468-8FD0-9B4A1210977D}" type="pres">
      <dgm:prSet presAssocID="{D7274724-85A6-41C1-AC48-A11622D6BE5F}" presName="wedge3" presStyleLbl="node1" presStyleIdx="2" presStyleCnt="5"/>
      <dgm:spPr/>
    </dgm:pt>
    <dgm:pt modelId="{FEA6E09C-A182-4C2B-A7FC-E21C7CF570D2}" type="pres">
      <dgm:prSet presAssocID="{D7274724-85A6-41C1-AC48-A11622D6BE5F}" presName="dummy3a" presStyleCnt="0"/>
      <dgm:spPr/>
    </dgm:pt>
    <dgm:pt modelId="{0226F1A7-FBFE-441F-B8F5-CD760DE45724}" type="pres">
      <dgm:prSet presAssocID="{D7274724-85A6-41C1-AC48-A11622D6BE5F}" presName="dummy3b" presStyleCnt="0"/>
      <dgm:spPr/>
    </dgm:pt>
    <dgm:pt modelId="{72ACF985-5A72-4ADE-B3E7-6F542165181F}" type="pres">
      <dgm:prSet presAssocID="{D7274724-85A6-41C1-AC48-A11622D6BE5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E1E3C30-46B8-44BA-8B9E-CBDB70921F94}" type="pres">
      <dgm:prSet presAssocID="{D7274724-85A6-41C1-AC48-A11622D6BE5F}" presName="wedge4" presStyleLbl="node1" presStyleIdx="3" presStyleCnt="5"/>
      <dgm:spPr/>
    </dgm:pt>
    <dgm:pt modelId="{B6F639D2-5BDF-46AB-9F2D-09653E014371}" type="pres">
      <dgm:prSet presAssocID="{D7274724-85A6-41C1-AC48-A11622D6BE5F}" presName="dummy4a" presStyleCnt="0"/>
      <dgm:spPr/>
    </dgm:pt>
    <dgm:pt modelId="{224FD92F-4B3A-4807-9DC5-1AEDE9E313C7}" type="pres">
      <dgm:prSet presAssocID="{D7274724-85A6-41C1-AC48-A11622D6BE5F}" presName="dummy4b" presStyleCnt="0"/>
      <dgm:spPr/>
    </dgm:pt>
    <dgm:pt modelId="{D32F3E2E-4F99-479A-A0ED-0ECE04019DB4}" type="pres">
      <dgm:prSet presAssocID="{D7274724-85A6-41C1-AC48-A11622D6BE5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7B6BC86-62DB-4D36-8BF2-5E71C114BB63}" type="pres">
      <dgm:prSet presAssocID="{D7274724-85A6-41C1-AC48-A11622D6BE5F}" presName="wedge5" presStyleLbl="node1" presStyleIdx="4" presStyleCnt="5" custLinFactNeighborX="-126" custLinFactNeighborY="-226"/>
      <dgm:spPr/>
    </dgm:pt>
    <dgm:pt modelId="{B2844FE8-D6D5-4405-9936-F6293B774892}" type="pres">
      <dgm:prSet presAssocID="{D7274724-85A6-41C1-AC48-A11622D6BE5F}" presName="dummy5a" presStyleCnt="0"/>
      <dgm:spPr/>
    </dgm:pt>
    <dgm:pt modelId="{5A9A236D-5C15-4D96-B643-4EA764116F0E}" type="pres">
      <dgm:prSet presAssocID="{D7274724-85A6-41C1-AC48-A11622D6BE5F}" presName="dummy5b" presStyleCnt="0"/>
      <dgm:spPr/>
    </dgm:pt>
    <dgm:pt modelId="{48BEEE23-150D-403C-96E7-EA5D4265836D}" type="pres">
      <dgm:prSet presAssocID="{D7274724-85A6-41C1-AC48-A11622D6BE5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E7295841-B192-448C-A895-A67E9BE6DE0D}" type="pres">
      <dgm:prSet presAssocID="{782C99EC-12A4-4509-A06A-DD843B9A7071}" presName="arrowWedge1" presStyleLbl="fgSibTrans2D1" presStyleIdx="0" presStyleCnt="5"/>
      <dgm:spPr/>
    </dgm:pt>
    <dgm:pt modelId="{3D12C0EC-ABB9-4ABE-9B4F-4E610BA15A4E}" type="pres">
      <dgm:prSet presAssocID="{5D441FEF-98A6-4BCF-B1A2-107A90120659}" presName="arrowWedge2" presStyleLbl="fgSibTrans2D1" presStyleIdx="1" presStyleCnt="5"/>
      <dgm:spPr/>
    </dgm:pt>
    <dgm:pt modelId="{364740CB-6BE1-410E-9E8E-27462A458E7D}" type="pres">
      <dgm:prSet presAssocID="{E44F48C8-B7F0-4D70-8A64-6D9A1FFF752B}" presName="arrowWedge3" presStyleLbl="fgSibTrans2D1" presStyleIdx="2" presStyleCnt="5"/>
      <dgm:spPr/>
    </dgm:pt>
    <dgm:pt modelId="{C6C336DB-A87B-4521-8A18-040BBAE09838}" type="pres">
      <dgm:prSet presAssocID="{D05794CC-D040-4DB8-A6BA-D5103E62ADA1}" presName="arrowWedge4" presStyleLbl="fgSibTrans2D1" presStyleIdx="3" presStyleCnt="5"/>
      <dgm:spPr/>
    </dgm:pt>
    <dgm:pt modelId="{6BD024FE-5CFC-487E-8D37-C85A92DD7CFE}" type="pres">
      <dgm:prSet presAssocID="{F987DC6E-26B1-448C-8B3B-DD2854D38D6D}" presName="arrowWedge5" presStyleLbl="fgSibTrans2D1" presStyleIdx="4" presStyleCnt="5"/>
      <dgm:spPr/>
    </dgm:pt>
  </dgm:ptLst>
  <dgm:cxnLst>
    <dgm:cxn modelId="{01683407-118D-4B53-A26C-F747BC470F77}" type="presOf" srcId="{D7274724-85A6-41C1-AC48-A11622D6BE5F}" destId="{A5699DC6-8E82-4E05-A4EF-D770C220CB95}" srcOrd="0" destOrd="0" presId="urn:microsoft.com/office/officeart/2005/8/layout/cycle8"/>
    <dgm:cxn modelId="{63310410-17F3-470C-9E39-33522D7EE95D}" srcId="{D7274724-85A6-41C1-AC48-A11622D6BE5F}" destId="{0EBDAB20-A53D-4925-A8EC-DE926C690D67}" srcOrd="1" destOrd="0" parTransId="{9D929AA7-1499-457D-B3D0-6D5F1B6318EE}" sibTransId="{5D441FEF-98A6-4BCF-B1A2-107A90120659}"/>
    <dgm:cxn modelId="{3292C81B-F368-49CE-B82B-36307F0E81D9}" type="presOf" srcId="{64E85C8C-9175-4E76-BFB0-C7EC87D23297}" destId="{D32F3E2E-4F99-479A-A0ED-0ECE04019DB4}" srcOrd="1" destOrd="0" presId="urn:microsoft.com/office/officeart/2005/8/layout/cycle8"/>
    <dgm:cxn modelId="{BC644F2C-533D-492D-B96D-2D8C6A5AED8B}" srcId="{D7274724-85A6-41C1-AC48-A11622D6BE5F}" destId="{64E85C8C-9175-4E76-BFB0-C7EC87D23297}" srcOrd="3" destOrd="0" parTransId="{D32DBF59-546F-4B12-97E3-1F9467B5F766}" sibTransId="{D05794CC-D040-4DB8-A6BA-D5103E62ADA1}"/>
    <dgm:cxn modelId="{23074230-F1AB-45CA-8603-E3FC4F88A712}" type="presOf" srcId="{0EBDAB20-A53D-4925-A8EC-DE926C690D67}" destId="{11248653-03AC-43AB-8876-051FCF0CAD2C}" srcOrd="0" destOrd="0" presId="urn:microsoft.com/office/officeart/2005/8/layout/cycle8"/>
    <dgm:cxn modelId="{3119405D-83A8-4287-B4D1-408F54912D07}" type="presOf" srcId="{C3184DA4-D740-4399-89CC-92EFBB968E1A}" destId="{CCB55CC7-87E6-4468-8FD0-9B4A1210977D}" srcOrd="0" destOrd="0" presId="urn:microsoft.com/office/officeart/2005/8/layout/cycle8"/>
    <dgm:cxn modelId="{9D4D8E63-BC06-42D1-9A5B-ED552B4C4403}" type="presOf" srcId="{C3184DA4-D740-4399-89CC-92EFBB968E1A}" destId="{72ACF985-5A72-4ADE-B3E7-6F542165181F}" srcOrd="1" destOrd="0" presId="urn:microsoft.com/office/officeart/2005/8/layout/cycle8"/>
    <dgm:cxn modelId="{D13FD471-EC13-46BC-97AB-C8229AEEC014}" type="presOf" srcId="{5E097964-9474-4B75-ACDE-506DBF740B3A}" destId="{48BEEE23-150D-403C-96E7-EA5D4265836D}" srcOrd="1" destOrd="0" presId="urn:microsoft.com/office/officeart/2005/8/layout/cycle8"/>
    <dgm:cxn modelId="{AC47A774-BD3E-4D40-BEA3-16D16FABDA22}" type="presOf" srcId="{A54EF7E5-D57C-4694-8E60-49A723BD2824}" destId="{49C74938-0988-4AEB-AA03-611DF1306C18}" srcOrd="0" destOrd="0" presId="urn:microsoft.com/office/officeart/2005/8/layout/cycle8"/>
    <dgm:cxn modelId="{F1959155-528A-4256-A720-5EDF4B4443B8}" srcId="{D7274724-85A6-41C1-AC48-A11622D6BE5F}" destId="{A54EF7E5-D57C-4694-8E60-49A723BD2824}" srcOrd="0" destOrd="0" parTransId="{B77982D1-D629-4FE1-95C9-18932D9136FD}" sibTransId="{782C99EC-12A4-4509-A06A-DD843B9A7071}"/>
    <dgm:cxn modelId="{F1BC3376-52B3-405A-AEB9-18B1F789439E}" type="presOf" srcId="{0EBDAB20-A53D-4925-A8EC-DE926C690D67}" destId="{E957E56E-D03E-4771-A447-5598E8D7DC82}" srcOrd="1" destOrd="0" presId="urn:microsoft.com/office/officeart/2005/8/layout/cycle8"/>
    <dgm:cxn modelId="{D057B780-E30E-49DF-A7EA-69D14E36160A}" type="presOf" srcId="{5E097964-9474-4B75-ACDE-506DBF740B3A}" destId="{87B6BC86-62DB-4D36-8BF2-5E71C114BB63}" srcOrd="0" destOrd="0" presId="urn:microsoft.com/office/officeart/2005/8/layout/cycle8"/>
    <dgm:cxn modelId="{FD9EA385-5AF2-4071-8ECD-E45383288EF0}" srcId="{D7274724-85A6-41C1-AC48-A11622D6BE5F}" destId="{5E097964-9474-4B75-ACDE-506DBF740B3A}" srcOrd="4" destOrd="0" parTransId="{CED88846-30CF-4A3B-AE22-F03DC3A2DDB3}" sibTransId="{F987DC6E-26B1-448C-8B3B-DD2854D38D6D}"/>
    <dgm:cxn modelId="{F29798A2-2975-4C8F-B629-A246DBDEA575}" type="presOf" srcId="{64E85C8C-9175-4E76-BFB0-C7EC87D23297}" destId="{DE1E3C30-46B8-44BA-8B9E-CBDB70921F94}" srcOrd="0" destOrd="0" presId="urn:microsoft.com/office/officeart/2005/8/layout/cycle8"/>
    <dgm:cxn modelId="{F26A7EBC-29BA-4AC3-A8DB-1D403E3C1986}" type="presOf" srcId="{A54EF7E5-D57C-4694-8E60-49A723BD2824}" destId="{5D7085FB-A9F2-414B-BDA0-A2927F74C3B1}" srcOrd="1" destOrd="0" presId="urn:microsoft.com/office/officeart/2005/8/layout/cycle8"/>
    <dgm:cxn modelId="{59C790D1-9716-483B-913C-7F179DFE4725}" srcId="{D7274724-85A6-41C1-AC48-A11622D6BE5F}" destId="{C3184DA4-D740-4399-89CC-92EFBB968E1A}" srcOrd="2" destOrd="0" parTransId="{C2148A3A-B9A5-4FBA-A89E-D5FFFAEF1283}" sibTransId="{E44F48C8-B7F0-4D70-8A64-6D9A1FFF752B}"/>
    <dgm:cxn modelId="{9EE59390-9686-4CC7-B42F-A9111D15FF32}" type="presParOf" srcId="{A5699DC6-8E82-4E05-A4EF-D770C220CB95}" destId="{49C74938-0988-4AEB-AA03-611DF1306C18}" srcOrd="0" destOrd="0" presId="urn:microsoft.com/office/officeart/2005/8/layout/cycle8"/>
    <dgm:cxn modelId="{7812FB3D-27E0-4362-B43E-297F745F3C2E}" type="presParOf" srcId="{A5699DC6-8E82-4E05-A4EF-D770C220CB95}" destId="{494720F2-B0A3-432E-81DE-7AA7978F3663}" srcOrd="1" destOrd="0" presId="urn:microsoft.com/office/officeart/2005/8/layout/cycle8"/>
    <dgm:cxn modelId="{4DB1535E-737B-43E0-B224-450132CB7B56}" type="presParOf" srcId="{A5699DC6-8E82-4E05-A4EF-D770C220CB95}" destId="{079E96A4-505F-4A4C-A2D0-F70AD0C40A36}" srcOrd="2" destOrd="0" presId="urn:microsoft.com/office/officeart/2005/8/layout/cycle8"/>
    <dgm:cxn modelId="{B25127DE-00AE-48F7-B4EC-91DFE4FA2DAE}" type="presParOf" srcId="{A5699DC6-8E82-4E05-A4EF-D770C220CB95}" destId="{5D7085FB-A9F2-414B-BDA0-A2927F74C3B1}" srcOrd="3" destOrd="0" presId="urn:microsoft.com/office/officeart/2005/8/layout/cycle8"/>
    <dgm:cxn modelId="{A610BB42-428F-4907-A072-130BD40261D7}" type="presParOf" srcId="{A5699DC6-8E82-4E05-A4EF-D770C220CB95}" destId="{11248653-03AC-43AB-8876-051FCF0CAD2C}" srcOrd="4" destOrd="0" presId="urn:microsoft.com/office/officeart/2005/8/layout/cycle8"/>
    <dgm:cxn modelId="{4A15E5DB-B6B0-4566-ACAC-595D5B83EE1D}" type="presParOf" srcId="{A5699DC6-8E82-4E05-A4EF-D770C220CB95}" destId="{76BFE5A5-3A16-4C45-A410-8AB749C4C3F3}" srcOrd="5" destOrd="0" presId="urn:microsoft.com/office/officeart/2005/8/layout/cycle8"/>
    <dgm:cxn modelId="{8F00ECAD-CBA2-4325-8B55-6AF71F779B64}" type="presParOf" srcId="{A5699DC6-8E82-4E05-A4EF-D770C220CB95}" destId="{E2BAD54B-B184-4A49-9B88-58C506661FF3}" srcOrd="6" destOrd="0" presId="urn:microsoft.com/office/officeart/2005/8/layout/cycle8"/>
    <dgm:cxn modelId="{83F3BBB4-64F5-4E4F-8B99-5E49EAA603CB}" type="presParOf" srcId="{A5699DC6-8E82-4E05-A4EF-D770C220CB95}" destId="{E957E56E-D03E-4771-A447-5598E8D7DC82}" srcOrd="7" destOrd="0" presId="urn:microsoft.com/office/officeart/2005/8/layout/cycle8"/>
    <dgm:cxn modelId="{015CF978-EE59-414D-AB1B-3DF1CDD95319}" type="presParOf" srcId="{A5699DC6-8E82-4E05-A4EF-D770C220CB95}" destId="{CCB55CC7-87E6-4468-8FD0-9B4A1210977D}" srcOrd="8" destOrd="0" presId="urn:microsoft.com/office/officeart/2005/8/layout/cycle8"/>
    <dgm:cxn modelId="{9A7B64BF-B801-4230-A5F6-1179FA4293C2}" type="presParOf" srcId="{A5699DC6-8E82-4E05-A4EF-D770C220CB95}" destId="{FEA6E09C-A182-4C2B-A7FC-E21C7CF570D2}" srcOrd="9" destOrd="0" presId="urn:microsoft.com/office/officeart/2005/8/layout/cycle8"/>
    <dgm:cxn modelId="{B0BC7ED6-9C13-4578-832F-77D939F329D3}" type="presParOf" srcId="{A5699DC6-8E82-4E05-A4EF-D770C220CB95}" destId="{0226F1A7-FBFE-441F-B8F5-CD760DE45724}" srcOrd="10" destOrd="0" presId="urn:microsoft.com/office/officeart/2005/8/layout/cycle8"/>
    <dgm:cxn modelId="{1BBFD4CA-20E6-4E85-ACD0-1B39BBA04EE0}" type="presParOf" srcId="{A5699DC6-8E82-4E05-A4EF-D770C220CB95}" destId="{72ACF985-5A72-4ADE-B3E7-6F542165181F}" srcOrd="11" destOrd="0" presId="urn:microsoft.com/office/officeart/2005/8/layout/cycle8"/>
    <dgm:cxn modelId="{699EF849-9553-4613-B69F-9C513EA1B8BB}" type="presParOf" srcId="{A5699DC6-8E82-4E05-A4EF-D770C220CB95}" destId="{DE1E3C30-46B8-44BA-8B9E-CBDB70921F94}" srcOrd="12" destOrd="0" presId="urn:microsoft.com/office/officeart/2005/8/layout/cycle8"/>
    <dgm:cxn modelId="{ECB84740-7EAB-46AD-9353-6122A68D5A47}" type="presParOf" srcId="{A5699DC6-8E82-4E05-A4EF-D770C220CB95}" destId="{B6F639D2-5BDF-46AB-9F2D-09653E014371}" srcOrd="13" destOrd="0" presId="urn:microsoft.com/office/officeart/2005/8/layout/cycle8"/>
    <dgm:cxn modelId="{ED6B489D-7329-4145-B7CA-1F5CCB256E02}" type="presParOf" srcId="{A5699DC6-8E82-4E05-A4EF-D770C220CB95}" destId="{224FD92F-4B3A-4807-9DC5-1AEDE9E313C7}" srcOrd="14" destOrd="0" presId="urn:microsoft.com/office/officeart/2005/8/layout/cycle8"/>
    <dgm:cxn modelId="{15444493-EC85-4FB2-9FE9-74F96CFE96ED}" type="presParOf" srcId="{A5699DC6-8E82-4E05-A4EF-D770C220CB95}" destId="{D32F3E2E-4F99-479A-A0ED-0ECE04019DB4}" srcOrd="15" destOrd="0" presId="urn:microsoft.com/office/officeart/2005/8/layout/cycle8"/>
    <dgm:cxn modelId="{EAE29982-8A5A-4BAB-9A58-9112BA5410AC}" type="presParOf" srcId="{A5699DC6-8E82-4E05-A4EF-D770C220CB95}" destId="{87B6BC86-62DB-4D36-8BF2-5E71C114BB63}" srcOrd="16" destOrd="0" presId="urn:microsoft.com/office/officeart/2005/8/layout/cycle8"/>
    <dgm:cxn modelId="{70E802AF-E4C9-407F-9E29-2DA8BD3E9D4C}" type="presParOf" srcId="{A5699DC6-8E82-4E05-A4EF-D770C220CB95}" destId="{B2844FE8-D6D5-4405-9936-F6293B774892}" srcOrd="17" destOrd="0" presId="urn:microsoft.com/office/officeart/2005/8/layout/cycle8"/>
    <dgm:cxn modelId="{51DD7F47-EDCE-4363-B3C8-FED5F6D378A0}" type="presParOf" srcId="{A5699DC6-8E82-4E05-A4EF-D770C220CB95}" destId="{5A9A236D-5C15-4D96-B643-4EA764116F0E}" srcOrd="18" destOrd="0" presId="urn:microsoft.com/office/officeart/2005/8/layout/cycle8"/>
    <dgm:cxn modelId="{82866CF1-2339-4C19-AD9A-093B2B60DC85}" type="presParOf" srcId="{A5699DC6-8E82-4E05-A4EF-D770C220CB95}" destId="{48BEEE23-150D-403C-96E7-EA5D4265836D}" srcOrd="19" destOrd="0" presId="urn:microsoft.com/office/officeart/2005/8/layout/cycle8"/>
    <dgm:cxn modelId="{E7032CAB-A881-4012-973E-FC252200F757}" type="presParOf" srcId="{A5699DC6-8E82-4E05-A4EF-D770C220CB95}" destId="{E7295841-B192-448C-A895-A67E9BE6DE0D}" srcOrd="20" destOrd="0" presId="urn:microsoft.com/office/officeart/2005/8/layout/cycle8"/>
    <dgm:cxn modelId="{A9A43DF9-B4B5-4E4D-BEDB-F69A0225EB10}" type="presParOf" srcId="{A5699DC6-8E82-4E05-A4EF-D770C220CB95}" destId="{3D12C0EC-ABB9-4ABE-9B4F-4E610BA15A4E}" srcOrd="21" destOrd="0" presId="urn:microsoft.com/office/officeart/2005/8/layout/cycle8"/>
    <dgm:cxn modelId="{45E253DE-C5E1-48F5-AA1E-F5B3F9598A0A}" type="presParOf" srcId="{A5699DC6-8E82-4E05-A4EF-D770C220CB95}" destId="{364740CB-6BE1-410E-9E8E-27462A458E7D}" srcOrd="22" destOrd="0" presId="urn:microsoft.com/office/officeart/2005/8/layout/cycle8"/>
    <dgm:cxn modelId="{12F1DCF9-B293-4573-9258-73B7C77CEDDC}" type="presParOf" srcId="{A5699DC6-8E82-4E05-A4EF-D770C220CB95}" destId="{C6C336DB-A87B-4521-8A18-040BBAE09838}" srcOrd="23" destOrd="0" presId="urn:microsoft.com/office/officeart/2005/8/layout/cycle8"/>
    <dgm:cxn modelId="{CEC4D418-BAB5-417B-A93C-A7334CFC4B4C}" type="presParOf" srcId="{A5699DC6-8E82-4E05-A4EF-D770C220CB95}" destId="{6BD024FE-5CFC-487E-8D37-C85A92DD7CF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274724-85A6-41C1-AC48-A11622D6BE5F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</dgm:pt>
    <dgm:pt modelId="{A54EF7E5-D57C-4694-8E60-49A723BD2824}">
      <dgm:prSet phldrT="[Texte]" custT="1"/>
      <dgm:spPr/>
      <dgm:t>
        <a:bodyPr/>
        <a:lstStyle/>
        <a:p>
          <a:r>
            <a:rPr lang="fr-FR" sz="2400" b="1" dirty="0">
              <a:solidFill>
                <a:srgbClr val="006B8D"/>
              </a:solidFill>
            </a:rPr>
            <a:t>Appliquer les conseils</a:t>
          </a:r>
        </a:p>
      </dgm:t>
    </dgm:pt>
    <dgm:pt modelId="{B77982D1-D629-4FE1-95C9-18932D9136FD}" type="parTrans" cxnId="{F1959155-528A-4256-A720-5EDF4B4443B8}">
      <dgm:prSet/>
      <dgm:spPr/>
      <dgm:t>
        <a:bodyPr/>
        <a:lstStyle/>
        <a:p>
          <a:endParaRPr lang="fr-FR"/>
        </a:p>
      </dgm:t>
    </dgm:pt>
    <dgm:pt modelId="{782C99EC-12A4-4509-A06A-DD843B9A7071}" type="sibTrans" cxnId="{F1959155-528A-4256-A720-5EDF4B4443B8}">
      <dgm:prSet/>
      <dgm:spPr/>
      <dgm:t>
        <a:bodyPr/>
        <a:lstStyle/>
        <a:p>
          <a:endParaRPr lang="fr-FR"/>
        </a:p>
      </dgm:t>
    </dgm:pt>
    <dgm:pt modelId="{0EBDAB20-A53D-4925-A8EC-DE926C690D67}">
      <dgm:prSet phldrT="[Texte]" custT="1"/>
      <dgm:spPr/>
      <dgm:t>
        <a:bodyPr lIns="0" tIns="0" rIns="0" bIns="0"/>
        <a:lstStyle/>
        <a:p>
          <a:r>
            <a:rPr lang="fr-FR" sz="2400" b="1" dirty="0">
              <a:solidFill>
                <a:srgbClr val="006B8D"/>
              </a:solidFill>
            </a:rPr>
            <a:t>Faire des efforts réguliers</a:t>
          </a:r>
        </a:p>
      </dgm:t>
    </dgm:pt>
    <dgm:pt modelId="{9D929AA7-1499-457D-B3D0-6D5F1B6318EE}" type="parTrans" cxnId="{63310410-17F3-470C-9E39-33522D7EE95D}">
      <dgm:prSet/>
      <dgm:spPr/>
      <dgm:t>
        <a:bodyPr/>
        <a:lstStyle/>
        <a:p>
          <a:endParaRPr lang="fr-FR"/>
        </a:p>
      </dgm:t>
    </dgm:pt>
    <dgm:pt modelId="{5D441FEF-98A6-4BCF-B1A2-107A90120659}" type="sibTrans" cxnId="{63310410-17F3-470C-9E39-33522D7EE95D}">
      <dgm:prSet/>
      <dgm:spPr/>
      <dgm:t>
        <a:bodyPr/>
        <a:lstStyle/>
        <a:p>
          <a:endParaRPr lang="fr-FR"/>
        </a:p>
      </dgm:t>
    </dgm:pt>
    <dgm:pt modelId="{5E097964-9474-4B75-ACDE-506DBF740B3A}">
      <dgm:prSet phldrT="[Texte]" custT="1"/>
      <dgm:spPr/>
      <dgm:t>
        <a:bodyPr/>
        <a:lstStyle/>
        <a:p>
          <a:r>
            <a:rPr lang="fr-FR" sz="2400" b="1" dirty="0">
              <a:solidFill>
                <a:srgbClr val="006B8D"/>
              </a:solidFill>
            </a:rPr>
            <a:t>Travailler toutes les matières</a:t>
          </a:r>
        </a:p>
      </dgm:t>
    </dgm:pt>
    <dgm:pt modelId="{CED88846-30CF-4A3B-AE22-F03DC3A2DDB3}" type="parTrans" cxnId="{FD9EA385-5AF2-4071-8ECD-E45383288EF0}">
      <dgm:prSet/>
      <dgm:spPr/>
      <dgm:t>
        <a:bodyPr/>
        <a:lstStyle/>
        <a:p>
          <a:endParaRPr lang="fr-FR"/>
        </a:p>
      </dgm:t>
    </dgm:pt>
    <dgm:pt modelId="{F987DC6E-26B1-448C-8B3B-DD2854D38D6D}" type="sibTrans" cxnId="{FD9EA385-5AF2-4071-8ECD-E45383288EF0}">
      <dgm:prSet/>
      <dgm:spPr/>
      <dgm:t>
        <a:bodyPr/>
        <a:lstStyle/>
        <a:p>
          <a:endParaRPr lang="fr-FR"/>
        </a:p>
      </dgm:t>
    </dgm:pt>
    <dgm:pt modelId="{C3184DA4-D740-4399-89CC-92EFBB968E1A}">
      <dgm:prSet phldrT="[Texte]" custT="1"/>
      <dgm:spPr/>
      <dgm:t>
        <a:bodyPr/>
        <a:lstStyle/>
        <a:p>
          <a:r>
            <a:rPr lang="fr-FR" sz="2200" b="1" dirty="0">
              <a:solidFill>
                <a:srgbClr val="006B8D"/>
              </a:solidFill>
            </a:rPr>
            <a:t>Avoir l’envie d’</a:t>
          </a:r>
          <a:r>
            <a:rPr lang="fr-FR" sz="2200" b="1" dirty="0" err="1">
              <a:solidFill>
                <a:srgbClr val="006B8D"/>
              </a:solidFill>
            </a:rPr>
            <a:t>appren-dre</a:t>
          </a:r>
          <a:endParaRPr lang="fr-FR" sz="2200" b="1" dirty="0">
            <a:solidFill>
              <a:srgbClr val="006B8D"/>
            </a:solidFill>
          </a:endParaRPr>
        </a:p>
      </dgm:t>
    </dgm:pt>
    <dgm:pt modelId="{C2148A3A-B9A5-4FBA-A89E-D5FFFAEF1283}" type="parTrans" cxnId="{59C790D1-9716-483B-913C-7F179DFE4725}">
      <dgm:prSet/>
      <dgm:spPr/>
      <dgm:t>
        <a:bodyPr/>
        <a:lstStyle/>
        <a:p>
          <a:endParaRPr lang="fr-FR"/>
        </a:p>
      </dgm:t>
    </dgm:pt>
    <dgm:pt modelId="{E44F48C8-B7F0-4D70-8A64-6D9A1FFF752B}" type="sibTrans" cxnId="{59C790D1-9716-483B-913C-7F179DFE4725}">
      <dgm:prSet/>
      <dgm:spPr/>
      <dgm:t>
        <a:bodyPr/>
        <a:lstStyle/>
        <a:p>
          <a:endParaRPr lang="fr-FR"/>
        </a:p>
      </dgm:t>
    </dgm:pt>
    <dgm:pt modelId="{64E85C8C-9175-4E76-BFB0-C7EC87D23297}">
      <dgm:prSet phldrT="[Texte]" custT="1"/>
      <dgm:spPr/>
      <dgm:t>
        <a:bodyPr/>
        <a:lstStyle/>
        <a:p>
          <a:r>
            <a:rPr lang="fr-FR" sz="2400" b="1" dirty="0">
              <a:solidFill>
                <a:srgbClr val="006B8D"/>
              </a:solidFill>
            </a:rPr>
            <a:t>Travailler en groupe</a:t>
          </a:r>
        </a:p>
      </dgm:t>
    </dgm:pt>
    <dgm:pt modelId="{D32DBF59-546F-4B12-97E3-1F9467B5F766}" type="parTrans" cxnId="{BC644F2C-533D-492D-B96D-2D8C6A5AED8B}">
      <dgm:prSet/>
      <dgm:spPr/>
      <dgm:t>
        <a:bodyPr/>
        <a:lstStyle/>
        <a:p>
          <a:endParaRPr lang="fr-FR"/>
        </a:p>
      </dgm:t>
    </dgm:pt>
    <dgm:pt modelId="{D05794CC-D040-4DB8-A6BA-D5103E62ADA1}" type="sibTrans" cxnId="{BC644F2C-533D-492D-B96D-2D8C6A5AED8B}">
      <dgm:prSet/>
      <dgm:spPr/>
      <dgm:t>
        <a:bodyPr/>
        <a:lstStyle/>
        <a:p>
          <a:endParaRPr lang="fr-FR"/>
        </a:p>
      </dgm:t>
    </dgm:pt>
    <dgm:pt modelId="{A5699DC6-8E82-4E05-A4EF-D770C220CB95}" type="pres">
      <dgm:prSet presAssocID="{D7274724-85A6-41C1-AC48-A11622D6BE5F}" presName="compositeShape" presStyleCnt="0">
        <dgm:presLayoutVars>
          <dgm:chMax val="7"/>
          <dgm:dir/>
          <dgm:resizeHandles val="exact"/>
        </dgm:presLayoutVars>
      </dgm:prSet>
      <dgm:spPr/>
    </dgm:pt>
    <dgm:pt modelId="{49C74938-0988-4AEB-AA03-611DF1306C18}" type="pres">
      <dgm:prSet presAssocID="{D7274724-85A6-41C1-AC48-A11622D6BE5F}" presName="wedge1" presStyleLbl="node1" presStyleIdx="0" presStyleCnt="5" custScaleX="109228" custScaleY="101463"/>
      <dgm:spPr/>
    </dgm:pt>
    <dgm:pt modelId="{494720F2-B0A3-432E-81DE-7AA7978F3663}" type="pres">
      <dgm:prSet presAssocID="{D7274724-85A6-41C1-AC48-A11622D6BE5F}" presName="dummy1a" presStyleCnt="0"/>
      <dgm:spPr/>
    </dgm:pt>
    <dgm:pt modelId="{079E96A4-505F-4A4C-A2D0-F70AD0C40A36}" type="pres">
      <dgm:prSet presAssocID="{D7274724-85A6-41C1-AC48-A11622D6BE5F}" presName="dummy1b" presStyleCnt="0"/>
      <dgm:spPr/>
    </dgm:pt>
    <dgm:pt modelId="{5D7085FB-A9F2-414B-BDA0-A2927F74C3B1}" type="pres">
      <dgm:prSet presAssocID="{D7274724-85A6-41C1-AC48-A11622D6BE5F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11248653-03AC-43AB-8876-051FCF0CAD2C}" type="pres">
      <dgm:prSet presAssocID="{D7274724-85A6-41C1-AC48-A11622D6BE5F}" presName="wedge2" presStyleLbl="node1" presStyleIdx="1" presStyleCnt="5"/>
      <dgm:spPr/>
    </dgm:pt>
    <dgm:pt modelId="{76BFE5A5-3A16-4C45-A410-8AB749C4C3F3}" type="pres">
      <dgm:prSet presAssocID="{D7274724-85A6-41C1-AC48-A11622D6BE5F}" presName="dummy2a" presStyleCnt="0"/>
      <dgm:spPr/>
    </dgm:pt>
    <dgm:pt modelId="{E2BAD54B-B184-4A49-9B88-58C506661FF3}" type="pres">
      <dgm:prSet presAssocID="{D7274724-85A6-41C1-AC48-A11622D6BE5F}" presName="dummy2b" presStyleCnt="0"/>
      <dgm:spPr/>
    </dgm:pt>
    <dgm:pt modelId="{E957E56E-D03E-4771-A447-5598E8D7DC82}" type="pres">
      <dgm:prSet presAssocID="{D7274724-85A6-41C1-AC48-A11622D6BE5F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CB55CC7-87E6-4468-8FD0-9B4A1210977D}" type="pres">
      <dgm:prSet presAssocID="{D7274724-85A6-41C1-AC48-A11622D6BE5F}" presName="wedge3" presStyleLbl="node1" presStyleIdx="2" presStyleCnt="5"/>
      <dgm:spPr/>
    </dgm:pt>
    <dgm:pt modelId="{FEA6E09C-A182-4C2B-A7FC-E21C7CF570D2}" type="pres">
      <dgm:prSet presAssocID="{D7274724-85A6-41C1-AC48-A11622D6BE5F}" presName="dummy3a" presStyleCnt="0"/>
      <dgm:spPr/>
    </dgm:pt>
    <dgm:pt modelId="{0226F1A7-FBFE-441F-B8F5-CD760DE45724}" type="pres">
      <dgm:prSet presAssocID="{D7274724-85A6-41C1-AC48-A11622D6BE5F}" presName="dummy3b" presStyleCnt="0"/>
      <dgm:spPr/>
    </dgm:pt>
    <dgm:pt modelId="{72ACF985-5A72-4ADE-B3E7-6F542165181F}" type="pres">
      <dgm:prSet presAssocID="{D7274724-85A6-41C1-AC48-A11622D6BE5F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DE1E3C30-46B8-44BA-8B9E-CBDB70921F94}" type="pres">
      <dgm:prSet presAssocID="{D7274724-85A6-41C1-AC48-A11622D6BE5F}" presName="wedge4" presStyleLbl="node1" presStyleIdx="3" presStyleCnt="5" custScaleX="107515" custLinFactNeighborX="-372" custLinFactNeighborY="563"/>
      <dgm:spPr/>
    </dgm:pt>
    <dgm:pt modelId="{B6F639D2-5BDF-46AB-9F2D-09653E014371}" type="pres">
      <dgm:prSet presAssocID="{D7274724-85A6-41C1-AC48-A11622D6BE5F}" presName="dummy4a" presStyleCnt="0"/>
      <dgm:spPr/>
    </dgm:pt>
    <dgm:pt modelId="{224FD92F-4B3A-4807-9DC5-1AEDE9E313C7}" type="pres">
      <dgm:prSet presAssocID="{D7274724-85A6-41C1-AC48-A11622D6BE5F}" presName="dummy4b" presStyleCnt="0"/>
      <dgm:spPr/>
    </dgm:pt>
    <dgm:pt modelId="{D32F3E2E-4F99-479A-A0ED-0ECE04019DB4}" type="pres">
      <dgm:prSet presAssocID="{D7274724-85A6-41C1-AC48-A11622D6BE5F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7B6BC86-62DB-4D36-8BF2-5E71C114BB63}" type="pres">
      <dgm:prSet presAssocID="{D7274724-85A6-41C1-AC48-A11622D6BE5F}" presName="wedge5" presStyleLbl="node1" presStyleIdx="4" presStyleCnt="5" custLinFactNeighborX="-241" custLinFactNeighborY="97"/>
      <dgm:spPr/>
    </dgm:pt>
    <dgm:pt modelId="{B2844FE8-D6D5-4405-9936-F6293B774892}" type="pres">
      <dgm:prSet presAssocID="{D7274724-85A6-41C1-AC48-A11622D6BE5F}" presName="dummy5a" presStyleCnt="0"/>
      <dgm:spPr/>
    </dgm:pt>
    <dgm:pt modelId="{5A9A236D-5C15-4D96-B643-4EA764116F0E}" type="pres">
      <dgm:prSet presAssocID="{D7274724-85A6-41C1-AC48-A11622D6BE5F}" presName="dummy5b" presStyleCnt="0"/>
      <dgm:spPr/>
    </dgm:pt>
    <dgm:pt modelId="{48BEEE23-150D-403C-96E7-EA5D4265836D}" type="pres">
      <dgm:prSet presAssocID="{D7274724-85A6-41C1-AC48-A11622D6BE5F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E7295841-B192-448C-A895-A67E9BE6DE0D}" type="pres">
      <dgm:prSet presAssocID="{782C99EC-12A4-4509-A06A-DD843B9A7071}" presName="arrowWedge1" presStyleLbl="fgSibTrans2D1" presStyleIdx="0" presStyleCnt="5"/>
      <dgm:spPr/>
    </dgm:pt>
    <dgm:pt modelId="{3D12C0EC-ABB9-4ABE-9B4F-4E610BA15A4E}" type="pres">
      <dgm:prSet presAssocID="{5D441FEF-98A6-4BCF-B1A2-107A90120659}" presName="arrowWedge2" presStyleLbl="fgSibTrans2D1" presStyleIdx="1" presStyleCnt="5"/>
      <dgm:spPr/>
    </dgm:pt>
    <dgm:pt modelId="{364740CB-6BE1-410E-9E8E-27462A458E7D}" type="pres">
      <dgm:prSet presAssocID="{E44F48C8-B7F0-4D70-8A64-6D9A1FFF752B}" presName="arrowWedge3" presStyleLbl="fgSibTrans2D1" presStyleIdx="2" presStyleCnt="5"/>
      <dgm:spPr/>
    </dgm:pt>
    <dgm:pt modelId="{C6C336DB-A87B-4521-8A18-040BBAE09838}" type="pres">
      <dgm:prSet presAssocID="{D05794CC-D040-4DB8-A6BA-D5103E62ADA1}" presName="arrowWedge4" presStyleLbl="fgSibTrans2D1" presStyleIdx="3" presStyleCnt="5"/>
      <dgm:spPr/>
    </dgm:pt>
    <dgm:pt modelId="{6BD024FE-5CFC-487E-8D37-C85A92DD7CFE}" type="pres">
      <dgm:prSet presAssocID="{F987DC6E-26B1-448C-8B3B-DD2854D38D6D}" presName="arrowWedge5" presStyleLbl="fgSibTrans2D1" presStyleIdx="4" presStyleCnt="5"/>
      <dgm:spPr/>
    </dgm:pt>
  </dgm:ptLst>
  <dgm:cxnLst>
    <dgm:cxn modelId="{63310410-17F3-470C-9E39-33522D7EE95D}" srcId="{D7274724-85A6-41C1-AC48-A11622D6BE5F}" destId="{0EBDAB20-A53D-4925-A8EC-DE926C690D67}" srcOrd="1" destOrd="0" parTransId="{9D929AA7-1499-457D-B3D0-6D5F1B6318EE}" sibTransId="{5D441FEF-98A6-4BCF-B1A2-107A90120659}"/>
    <dgm:cxn modelId="{0A31651D-3C52-4C0F-857D-F478ABEB5830}" type="presOf" srcId="{5E097964-9474-4B75-ACDE-506DBF740B3A}" destId="{87B6BC86-62DB-4D36-8BF2-5E71C114BB63}" srcOrd="0" destOrd="0" presId="urn:microsoft.com/office/officeart/2005/8/layout/cycle8"/>
    <dgm:cxn modelId="{D7D1A624-5052-4DF2-B2F9-74905719BF67}" type="presOf" srcId="{5E097964-9474-4B75-ACDE-506DBF740B3A}" destId="{48BEEE23-150D-403C-96E7-EA5D4265836D}" srcOrd="1" destOrd="0" presId="urn:microsoft.com/office/officeart/2005/8/layout/cycle8"/>
    <dgm:cxn modelId="{67354427-AE12-4739-818C-5F97331670B2}" type="presOf" srcId="{64E85C8C-9175-4E76-BFB0-C7EC87D23297}" destId="{D32F3E2E-4F99-479A-A0ED-0ECE04019DB4}" srcOrd="1" destOrd="0" presId="urn:microsoft.com/office/officeart/2005/8/layout/cycle8"/>
    <dgm:cxn modelId="{BC644F2C-533D-492D-B96D-2D8C6A5AED8B}" srcId="{D7274724-85A6-41C1-AC48-A11622D6BE5F}" destId="{64E85C8C-9175-4E76-BFB0-C7EC87D23297}" srcOrd="3" destOrd="0" parTransId="{D32DBF59-546F-4B12-97E3-1F9467B5F766}" sibTransId="{D05794CC-D040-4DB8-A6BA-D5103E62ADA1}"/>
    <dgm:cxn modelId="{A89AED2D-A35D-4230-B8D5-5E077469A281}" type="presOf" srcId="{A54EF7E5-D57C-4694-8E60-49A723BD2824}" destId="{49C74938-0988-4AEB-AA03-611DF1306C18}" srcOrd="0" destOrd="0" presId="urn:microsoft.com/office/officeart/2005/8/layout/cycle8"/>
    <dgm:cxn modelId="{C24F9E61-47C0-4A33-B80F-9064CABB4404}" type="presOf" srcId="{0EBDAB20-A53D-4925-A8EC-DE926C690D67}" destId="{E957E56E-D03E-4771-A447-5598E8D7DC82}" srcOrd="1" destOrd="0" presId="urn:microsoft.com/office/officeart/2005/8/layout/cycle8"/>
    <dgm:cxn modelId="{F1959155-528A-4256-A720-5EDF4B4443B8}" srcId="{D7274724-85A6-41C1-AC48-A11622D6BE5F}" destId="{A54EF7E5-D57C-4694-8E60-49A723BD2824}" srcOrd="0" destOrd="0" parTransId="{B77982D1-D629-4FE1-95C9-18932D9136FD}" sibTransId="{782C99EC-12A4-4509-A06A-DD843B9A7071}"/>
    <dgm:cxn modelId="{FD9EA385-5AF2-4071-8ECD-E45383288EF0}" srcId="{D7274724-85A6-41C1-AC48-A11622D6BE5F}" destId="{5E097964-9474-4B75-ACDE-506DBF740B3A}" srcOrd="4" destOrd="0" parTransId="{CED88846-30CF-4A3B-AE22-F03DC3A2DDB3}" sibTransId="{F987DC6E-26B1-448C-8B3B-DD2854D38D6D}"/>
    <dgm:cxn modelId="{C0016589-28BE-411C-856B-EFC415E22E73}" type="presOf" srcId="{C3184DA4-D740-4399-89CC-92EFBB968E1A}" destId="{CCB55CC7-87E6-4468-8FD0-9B4A1210977D}" srcOrd="0" destOrd="0" presId="urn:microsoft.com/office/officeart/2005/8/layout/cycle8"/>
    <dgm:cxn modelId="{6F80E1A0-71CB-4E2C-BC4E-41E6C2335D81}" type="presOf" srcId="{C3184DA4-D740-4399-89CC-92EFBB968E1A}" destId="{72ACF985-5A72-4ADE-B3E7-6F542165181F}" srcOrd="1" destOrd="0" presId="urn:microsoft.com/office/officeart/2005/8/layout/cycle8"/>
    <dgm:cxn modelId="{922F8AA8-B626-4ECB-99C3-1D32EE2EADDF}" type="presOf" srcId="{D7274724-85A6-41C1-AC48-A11622D6BE5F}" destId="{A5699DC6-8E82-4E05-A4EF-D770C220CB95}" srcOrd="0" destOrd="0" presId="urn:microsoft.com/office/officeart/2005/8/layout/cycle8"/>
    <dgm:cxn modelId="{59C790D1-9716-483B-913C-7F179DFE4725}" srcId="{D7274724-85A6-41C1-AC48-A11622D6BE5F}" destId="{C3184DA4-D740-4399-89CC-92EFBB968E1A}" srcOrd="2" destOrd="0" parTransId="{C2148A3A-B9A5-4FBA-A89E-D5FFFAEF1283}" sibTransId="{E44F48C8-B7F0-4D70-8A64-6D9A1FFF752B}"/>
    <dgm:cxn modelId="{54E389E4-729F-4C95-A63A-FC58383F6587}" type="presOf" srcId="{A54EF7E5-D57C-4694-8E60-49A723BD2824}" destId="{5D7085FB-A9F2-414B-BDA0-A2927F74C3B1}" srcOrd="1" destOrd="0" presId="urn:microsoft.com/office/officeart/2005/8/layout/cycle8"/>
    <dgm:cxn modelId="{8CCAD9EE-5033-4A8D-85E1-01610A335CB8}" type="presOf" srcId="{64E85C8C-9175-4E76-BFB0-C7EC87D23297}" destId="{DE1E3C30-46B8-44BA-8B9E-CBDB70921F94}" srcOrd="0" destOrd="0" presId="urn:microsoft.com/office/officeart/2005/8/layout/cycle8"/>
    <dgm:cxn modelId="{EF1CFBF9-58F4-4D0B-8A09-459FB86FE892}" type="presOf" srcId="{0EBDAB20-A53D-4925-A8EC-DE926C690D67}" destId="{11248653-03AC-43AB-8876-051FCF0CAD2C}" srcOrd="0" destOrd="0" presId="urn:microsoft.com/office/officeart/2005/8/layout/cycle8"/>
    <dgm:cxn modelId="{95355C05-4C65-4715-AD63-1E638F279E96}" type="presParOf" srcId="{A5699DC6-8E82-4E05-A4EF-D770C220CB95}" destId="{49C74938-0988-4AEB-AA03-611DF1306C18}" srcOrd="0" destOrd="0" presId="urn:microsoft.com/office/officeart/2005/8/layout/cycle8"/>
    <dgm:cxn modelId="{842E7262-0AD5-45B7-B4B8-7E0BE13D1A09}" type="presParOf" srcId="{A5699DC6-8E82-4E05-A4EF-D770C220CB95}" destId="{494720F2-B0A3-432E-81DE-7AA7978F3663}" srcOrd="1" destOrd="0" presId="urn:microsoft.com/office/officeart/2005/8/layout/cycle8"/>
    <dgm:cxn modelId="{0D299721-AE52-4C86-B479-801B388C99E1}" type="presParOf" srcId="{A5699DC6-8E82-4E05-A4EF-D770C220CB95}" destId="{079E96A4-505F-4A4C-A2D0-F70AD0C40A36}" srcOrd="2" destOrd="0" presId="urn:microsoft.com/office/officeart/2005/8/layout/cycle8"/>
    <dgm:cxn modelId="{DE286E78-1306-4599-9C79-B3A2495FECF2}" type="presParOf" srcId="{A5699DC6-8E82-4E05-A4EF-D770C220CB95}" destId="{5D7085FB-A9F2-414B-BDA0-A2927F74C3B1}" srcOrd="3" destOrd="0" presId="urn:microsoft.com/office/officeart/2005/8/layout/cycle8"/>
    <dgm:cxn modelId="{AE22C692-DBF8-4476-94CD-9208C2DAC607}" type="presParOf" srcId="{A5699DC6-8E82-4E05-A4EF-D770C220CB95}" destId="{11248653-03AC-43AB-8876-051FCF0CAD2C}" srcOrd="4" destOrd="0" presId="urn:microsoft.com/office/officeart/2005/8/layout/cycle8"/>
    <dgm:cxn modelId="{71ECA84A-3E23-4D3A-8A54-2E5FB78E7B43}" type="presParOf" srcId="{A5699DC6-8E82-4E05-A4EF-D770C220CB95}" destId="{76BFE5A5-3A16-4C45-A410-8AB749C4C3F3}" srcOrd="5" destOrd="0" presId="urn:microsoft.com/office/officeart/2005/8/layout/cycle8"/>
    <dgm:cxn modelId="{7760AEE4-9490-4DEF-8C74-0904050C2E5D}" type="presParOf" srcId="{A5699DC6-8E82-4E05-A4EF-D770C220CB95}" destId="{E2BAD54B-B184-4A49-9B88-58C506661FF3}" srcOrd="6" destOrd="0" presId="urn:microsoft.com/office/officeart/2005/8/layout/cycle8"/>
    <dgm:cxn modelId="{97E2D47C-1AC9-4772-9A3E-FCA8878622BF}" type="presParOf" srcId="{A5699DC6-8E82-4E05-A4EF-D770C220CB95}" destId="{E957E56E-D03E-4771-A447-5598E8D7DC82}" srcOrd="7" destOrd="0" presId="urn:microsoft.com/office/officeart/2005/8/layout/cycle8"/>
    <dgm:cxn modelId="{1D9992E2-8AF4-4E67-BF08-0627687D943D}" type="presParOf" srcId="{A5699DC6-8E82-4E05-A4EF-D770C220CB95}" destId="{CCB55CC7-87E6-4468-8FD0-9B4A1210977D}" srcOrd="8" destOrd="0" presId="urn:microsoft.com/office/officeart/2005/8/layout/cycle8"/>
    <dgm:cxn modelId="{2E78A4C6-B541-45E4-A737-23FCD041D27B}" type="presParOf" srcId="{A5699DC6-8E82-4E05-A4EF-D770C220CB95}" destId="{FEA6E09C-A182-4C2B-A7FC-E21C7CF570D2}" srcOrd="9" destOrd="0" presId="urn:microsoft.com/office/officeart/2005/8/layout/cycle8"/>
    <dgm:cxn modelId="{E896008B-19F3-404C-B8C4-4AB06677B486}" type="presParOf" srcId="{A5699DC6-8E82-4E05-A4EF-D770C220CB95}" destId="{0226F1A7-FBFE-441F-B8F5-CD760DE45724}" srcOrd="10" destOrd="0" presId="urn:microsoft.com/office/officeart/2005/8/layout/cycle8"/>
    <dgm:cxn modelId="{1DF83757-648C-4408-933E-DE549DE371F9}" type="presParOf" srcId="{A5699DC6-8E82-4E05-A4EF-D770C220CB95}" destId="{72ACF985-5A72-4ADE-B3E7-6F542165181F}" srcOrd="11" destOrd="0" presId="urn:microsoft.com/office/officeart/2005/8/layout/cycle8"/>
    <dgm:cxn modelId="{07BFD04D-DA61-4344-BFFC-91B93C1BF49D}" type="presParOf" srcId="{A5699DC6-8E82-4E05-A4EF-D770C220CB95}" destId="{DE1E3C30-46B8-44BA-8B9E-CBDB70921F94}" srcOrd="12" destOrd="0" presId="urn:microsoft.com/office/officeart/2005/8/layout/cycle8"/>
    <dgm:cxn modelId="{8EE7B0B7-AFE6-4445-93D1-E5EDE1A52DA0}" type="presParOf" srcId="{A5699DC6-8E82-4E05-A4EF-D770C220CB95}" destId="{B6F639D2-5BDF-46AB-9F2D-09653E014371}" srcOrd="13" destOrd="0" presId="urn:microsoft.com/office/officeart/2005/8/layout/cycle8"/>
    <dgm:cxn modelId="{2AD7A893-3993-4960-81BE-7379D54E97AC}" type="presParOf" srcId="{A5699DC6-8E82-4E05-A4EF-D770C220CB95}" destId="{224FD92F-4B3A-4807-9DC5-1AEDE9E313C7}" srcOrd="14" destOrd="0" presId="urn:microsoft.com/office/officeart/2005/8/layout/cycle8"/>
    <dgm:cxn modelId="{0B44B018-EDFC-42A0-B04E-E916512C37F9}" type="presParOf" srcId="{A5699DC6-8E82-4E05-A4EF-D770C220CB95}" destId="{D32F3E2E-4F99-479A-A0ED-0ECE04019DB4}" srcOrd="15" destOrd="0" presId="urn:microsoft.com/office/officeart/2005/8/layout/cycle8"/>
    <dgm:cxn modelId="{B4F45DAD-5CD7-42DB-99C3-763D067A6D69}" type="presParOf" srcId="{A5699DC6-8E82-4E05-A4EF-D770C220CB95}" destId="{87B6BC86-62DB-4D36-8BF2-5E71C114BB63}" srcOrd="16" destOrd="0" presId="urn:microsoft.com/office/officeart/2005/8/layout/cycle8"/>
    <dgm:cxn modelId="{35DE40BE-AEE0-45FF-86E4-9B4AFA8DBA55}" type="presParOf" srcId="{A5699DC6-8E82-4E05-A4EF-D770C220CB95}" destId="{B2844FE8-D6D5-4405-9936-F6293B774892}" srcOrd="17" destOrd="0" presId="urn:microsoft.com/office/officeart/2005/8/layout/cycle8"/>
    <dgm:cxn modelId="{6C96DE93-17FB-426C-A972-CA411A30B525}" type="presParOf" srcId="{A5699DC6-8E82-4E05-A4EF-D770C220CB95}" destId="{5A9A236D-5C15-4D96-B643-4EA764116F0E}" srcOrd="18" destOrd="0" presId="urn:microsoft.com/office/officeart/2005/8/layout/cycle8"/>
    <dgm:cxn modelId="{36A5B930-0894-4505-83AC-A1BBBBD4853F}" type="presParOf" srcId="{A5699DC6-8E82-4E05-A4EF-D770C220CB95}" destId="{48BEEE23-150D-403C-96E7-EA5D4265836D}" srcOrd="19" destOrd="0" presId="urn:microsoft.com/office/officeart/2005/8/layout/cycle8"/>
    <dgm:cxn modelId="{F506DAC4-817B-42C1-A15B-FA9BC17EF57D}" type="presParOf" srcId="{A5699DC6-8E82-4E05-A4EF-D770C220CB95}" destId="{E7295841-B192-448C-A895-A67E9BE6DE0D}" srcOrd="20" destOrd="0" presId="urn:microsoft.com/office/officeart/2005/8/layout/cycle8"/>
    <dgm:cxn modelId="{B5A83792-C40D-4BD9-AF8B-FBC50EBBAE8A}" type="presParOf" srcId="{A5699DC6-8E82-4E05-A4EF-D770C220CB95}" destId="{3D12C0EC-ABB9-4ABE-9B4F-4E610BA15A4E}" srcOrd="21" destOrd="0" presId="urn:microsoft.com/office/officeart/2005/8/layout/cycle8"/>
    <dgm:cxn modelId="{BAAE1EAC-6E2C-4EC4-A8AD-6CF811EDC118}" type="presParOf" srcId="{A5699DC6-8E82-4E05-A4EF-D770C220CB95}" destId="{364740CB-6BE1-410E-9E8E-27462A458E7D}" srcOrd="22" destOrd="0" presId="urn:microsoft.com/office/officeart/2005/8/layout/cycle8"/>
    <dgm:cxn modelId="{A77B27B0-A59A-4432-82DA-649F04759732}" type="presParOf" srcId="{A5699DC6-8E82-4E05-A4EF-D770C220CB95}" destId="{C6C336DB-A87B-4521-8A18-040BBAE09838}" srcOrd="23" destOrd="0" presId="urn:microsoft.com/office/officeart/2005/8/layout/cycle8"/>
    <dgm:cxn modelId="{ABB54A75-6706-4076-A01C-CA4BB4CAED78}" type="presParOf" srcId="{A5699DC6-8E82-4E05-A4EF-D770C220CB95}" destId="{6BD024FE-5CFC-487E-8D37-C85A92DD7CFE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D7AFF6F-2F09-42D8-A971-71B80176AE82}" type="doc">
      <dgm:prSet loTypeId="urn:microsoft.com/office/officeart/2005/8/layout/equation2" loCatId="process" qsTypeId="urn:microsoft.com/office/officeart/2005/8/quickstyle/simple1" qsCatId="simple" csTypeId="urn:microsoft.com/office/officeart/2005/8/colors/colorful3" csCatId="colorful" phldr="1"/>
      <dgm:spPr/>
    </dgm:pt>
    <dgm:pt modelId="{2CB106FB-4E17-4D57-9175-993EC731D752}">
      <dgm:prSet phldrT="[Texte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r-FR" sz="2400" b="1" dirty="0"/>
            <a:t>Cours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400" b="1" dirty="0"/>
            <a:t>+ TD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r-FR" sz="2400" b="1" dirty="0"/>
            <a:t>+ AP</a:t>
          </a:r>
        </a:p>
      </dgm:t>
    </dgm:pt>
    <dgm:pt modelId="{069CFFB2-8FAB-405B-B914-0ED7EF5AA899}" type="parTrans" cxnId="{86B62013-DA2D-46F4-BD52-8A502614E775}">
      <dgm:prSet/>
      <dgm:spPr/>
      <dgm:t>
        <a:bodyPr/>
        <a:lstStyle/>
        <a:p>
          <a:endParaRPr lang="fr-FR"/>
        </a:p>
      </dgm:t>
    </dgm:pt>
    <dgm:pt modelId="{4F7ACF05-D870-4852-A64D-82C1266EF076}" type="sibTrans" cxnId="{86B62013-DA2D-46F4-BD52-8A502614E775}">
      <dgm:prSet/>
      <dgm:spPr/>
      <dgm:t>
        <a:bodyPr/>
        <a:lstStyle/>
        <a:p>
          <a:endParaRPr lang="fr-FR"/>
        </a:p>
      </dgm:t>
    </dgm:pt>
    <dgm:pt modelId="{C73E8FBF-03FA-4AD1-A3E0-A10B477BC311}">
      <dgm:prSet phldrT="[Texte]" custT="1"/>
      <dgm:spPr/>
      <dgm:t>
        <a:bodyPr/>
        <a:lstStyle/>
        <a:p>
          <a:r>
            <a:rPr lang="fr-FR" sz="2400" b="1" dirty="0"/>
            <a:t>Stage</a:t>
          </a:r>
        </a:p>
        <a:p>
          <a:r>
            <a:rPr lang="fr-FR" sz="2400" b="1" dirty="0"/>
            <a:t>de 10 semaines</a:t>
          </a:r>
        </a:p>
      </dgm:t>
    </dgm:pt>
    <dgm:pt modelId="{87ECADA1-A1C1-46B5-8111-992F047531D1}" type="parTrans" cxnId="{425B1C7A-F1BF-4C28-8DBD-2D79794F93F9}">
      <dgm:prSet/>
      <dgm:spPr/>
      <dgm:t>
        <a:bodyPr/>
        <a:lstStyle/>
        <a:p>
          <a:endParaRPr lang="fr-FR"/>
        </a:p>
      </dgm:t>
    </dgm:pt>
    <dgm:pt modelId="{B38ADB79-BDB3-4E3D-93A9-F53D8B08F74D}" type="sibTrans" cxnId="{425B1C7A-F1BF-4C28-8DBD-2D79794F93F9}">
      <dgm:prSet/>
      <dgm:spPr/>
      <dgm:t>
        <a:bodyPr/>
        <a:lstStyle/>
        <a:p>
          <a:endParaRPr lang="fr-FR"/>
        </a:p>
      </dgm:t>
    </dgm:pt>
    <dgm:pt modelId="{AC23B3AA-EC50-4312-A904-563A0CA994F9}">
      <dgm:prSet phldrT="[Texte]" custT="1"/>
      <dgm:spPr/>
      <dgm:t>
        <a:bodyPr lIns="0" tIns="0" rIns="0" bIns="0"/>
        <a:lstStyle/>
        <a:p>
          <a:r>
            <a:rPr lang="fr-FR" sz="3200" b="1" dirty="0"/>
            <a:t>Passeport professionnel</a:t>
          </a:r>
        </a:p>
      </dgm:t>
    </dgm:pt>
    <dgm:pt modelId="{87A11921-85B5-435E-B19C-256B65EC515A}" type="parTrans" cxnId="{0D78A482-4DAB-4A5B-8F52-969DA0CFEB7B}">
      <dgm:prSet/>
      <dgm:spPr/>
      <dgm:t>
        <a:bodyPr/>
        <a:lstStyle/>
        <a:p>
          <a:endParaRPr lang="fr-FR"/>
        </a:p>
      </dgm:t>
    </dgm:pt>
    <dgm:pt modelId="{BC8F1301-D232-444B-BF3B-9052A4BEDA81}" type="sibTrans" cxnId="{0D78A482-4DAB-4A5B-8F52-969DA0CFEB7B}">
      <dgm:prSet/>
      <dgm:spPr/>
      <dgm:t>
        <a:bodyPr/>
        <a:lstStyle/>
        <a:p>
          <a:endParaRPr lang="fr-FR"/>
        </a:p>
      </dgm:t>
    </dgm:pt>
    <dgm:pt modelId="{01EFCA9B-7238-4B2D-AE3C-C81A8A32E264}" type="pres">
      <dgm:prSet presAssocID="{AD7AFF6F-2F09-42D8-A971-71B80176AE82}" presName="Name0" presStyleCnt="0">
        <dgm:presLayoutVars>
          <dgm:dir/>
          <dgm:resizeHandles val="exact"/>
        </dgm:presLayoutVars>
      </dgm:prSet>
      <dgm:spPr/>
    </dgm:pt>
    <dgm:pt modelId="{C22DCB80-581F-493C-9FB0-9E2B80B1A76A}" type="pres">
      <dgm:prSet presAssocID="{AD7AFF6F-2F09-42D8-A971-71B80176AE82}" presName="vNodes" presStyleCnt="0"/>
      <dgm:spPr/>
    </dgm:pt>
    <dgm:pt modelId="{0AA08057-9840-4A0B-9FEF-33D46240AC71}" type="pres">
      <dgm:prSet presAssocID="{2CB106FB-4E17-4D57-9175-993EC731D752}" presName="node" presStyleLbl="node1" presStyleIdx="0" presStyleCnt="3" custScaleX="300691" custScaleY="192743">
        <dgm:presLayoutVars>
          <dgm:bulletEnabled val="1"/>
        </dgm:presLayoutVars>
      </dgm:prSet>
      <dgm:spPr/>
    </dgm:pt>
    <dgm:pt modelId="{C48A7FB8-593B-459B-9EEA-74B207C4BE2E}" type="pres">
      <dgm:prSet presAssocID="{4F7ACF05-D870-4852-A64D-82C1266EF076}" presName="spacerT" presStyleCnt="0"/>
      <dgm:spPr/>
    </dgm:pt>
    <dgm:pt modelId="{2E0BEE22-3A73-4997-84AE-09353DCEE9C2}" type="pres">
      <dgm:prSet presAssocID="{4F7ACF05-D870-4852-A64D-82C1266EF076}" presName="sibTrans" presStyleLbl="sibTrans2D1" presStyleIdx="0" presStyleCnt="2"/>
      <dgm:spPr/>
    </dgm:pt>
    <dgm:pt modelId="{0B67A3C4-94F1-4701-903C-CFE44D4EED04}" type="pres">
      <dgm:prSet presAssocID="{4F7ACF05-D870-4852-A64D-82C1266EF076}" presName="spacerB" presStyleCnt="0"/>
      <dgm:spPr/>
    </dgm:pt>
    <dgm:pt modelId="{625B0DCB-1B7E-4B56-83AB-58E3DBD42D2C}" type="pres">
      <dgm:prSet presAssocID="{C73E8FBF-03FA-4AD1-A3E0-A10B477BC311}" presName="node" presStyleLbl="node1" presStyleIdx="1" presStyleCnt="3" custScaleX="307892" custScaleY="202529">
        <dgm:presLayoutVars>
          <dgm:bulletEnabled val="1"/>
        </dgm:presLayoutVars>
      </dgm:prSet>
      <dgm:spPr/>
    </dgm:pt>
    <dgm:pt modelId="{2757E31D-2E05-4C83-AC22-29EE451E7BAB}" type="pres">
      <dgm:prSet presAssocID="{AD7AFF6F-2F09-42D8-A971-71B80176AE82}" presName="sibTransLast" presStyleLbl="sibTrans2D1" presStyleIdx="1" presStyleCnt="2" custLinFactX="-7708" custLinFactNeighborX="-100000" custLinFactNeighborY="2090"/>
      <dgm:spPr/>
    </dgm:pt>
    <dgm:pt modelId="{779C4FE4-9440-4A13-A59A-2C89B3ED1089}" type="pres">
      <dgm:prSet presAssocID="{AD7AFF6F-2F09-42D8-A971-71B80176AE82}" presName="connectorText" presStyleLbl="sibTrans2D1" presStyleIdx="1" presStyleCnt="2"/>
      <dgm:spPr/>
    </dgm:pt>
    <dgm:pt modelId="{491A68AE-06F6-4E7A-9E41-AACB90CA8AD2}" type="pres">
      <dgm:prSet presAssocID="{AD7AFF6F-2F09-42D8-A971-71B80176AE82}" presName="lastNode" presStyleLbl="node1" presStyleIdx="2" presStyleCnt="3" custScaleX="287755" custScaleY="155913">
        <dgm:presLayoutVars>
          <dgm:bulletEnabled val="1"/>
        </dgm:presLayoutVars>
      </dgm:prSet>
      <dgm:spPr/>
    </dgm:pt>
  </dgm:ptLst>
  <dgm:cxnLst>
    <dgm:cxn modelId="{86B62013-DA2D-46F4-BD52-8A502614E775}" srcId="{AD7AFF6F-2F09-42D8-A971-71B80176AE82}" destId="{2CB106FB-4E17-4D57-9175-993EC731D752}" srcOrd="0" destOrd="0" parTransId="{069CFFB2-8FAB-405B-B914-0ED7EF5AA899}" sibTransId="{4F7ACF05-D870-4852-A64D-82C1266EF076}"/>
    <dgm:cxn modelId="{14E53E1E-C910-45F5-9608-1B25021B2486}" type="presOf" srcId="{B38ADB79-BDB3-4E3D-93A9-F53D8B08F74D}" destId="{779C4FE4-9440-4A13-A59A-2C89B3ED1089}" srcOrd="1" destOrd="0" presId="urn:microsoft.com/office/officeart/2005/8/layout/equation2"/>
    <dgm:cxn modelId="{12436B21-D769-4727-A106-39D27C5E0D05}" type="presOf" srcId="{4F7ACF05-D870-4852-A64D-82C1266EF076}" destId="{2E0BEE22-3A73-4997-84AE-09353DCEE9C2}" srcOrd="0" destOrd="0" presId="urn:microsoft.com/office/officeart/2005/8/layout/equation2"/>
    <dgm:cxn modelId="{EC89B434-C75B-43E1-B50E-27467F04697C}" type="presOf" srcId="{C73E8FBF-03FA-4AD1-A3E0-A10B477BC311}" destId="{625B0DCB-1B7E-4B56-83AB-58E3DBD42D2C}" srcOrd="0" destOrd="0" presId="urn:microsoft.com/office/officeart/2005/8/layout/equation2"/>
    <dgm:cxn modelId="{425B1C7A-F1BF-4C28-8DBD-2D79794F93F9}" srcId="{AD7AFF6F-2F09-42D8-A971-71B80176AE82}" destId="{C73E8FBF-03FA-4AD1-A3E0-A10B477BC311}" srcOrd="1" destOrd="0" parTransId="{87ECADA1-A1C1-46B5-8111-992F047531D1}" sibTransId="{B38ADB79-BDB3-4E3D-93A9-F53D8B08F74D}"/>
    <dgm:cxn modelId="{B2786982-A5F1-41C9-ACE7-EDB8FD33C026}" type="presOf" srcId="{2CB106FB-4E17-4D57-9175-993EC731D752}" destId="{0AA08057-9840-4A0B-9FEF-33D46240AC71}" srcOrd="0" destOrd="0" presId="urn:microsoft.com/office/officeart/2005/8/layout/equation2"/>
    <dgm:cxn modelId="{0D78A482-4DAB-4A5B-8F52-969DA0CFEB7B}" srcId="{AD7AFF6F-2F09-42D8-A971-71B80176AE82}" destId="{AC23B3AA-EC50-4312-A904-563A0CA994F9}" srcOrd="2" destOrd="0" parTransId="{87A11921-85B5-435E-B19C-256B65EC515A}" sibTransId="{BC8F1301-D232-444B-BF3B-9052A4BEDA81}"/>
    <dgm:cxn modelId="{20CD95B9-60F9-4E5D-8947-528C829B6D39}" type="presOf" srcId="{AC23B3AA-EC50-4312-A904-563A0CA994F9}" destId="{491A68AE-06F6-4E7A-9E41-AACB90CA8AD2}" srcOrd="0" destOrd="0" presId="urn:microsoft.com/office/officeart/2005/8/layout/equation2"/>
    <dgm:cxn modelId="{3035D0DB-16D8-417D-9FBB-14D6DBD37BFE}" type="presOf" srcId="{B38ADB79-BDB3-4E3D-93A9-F53D8B08F74D}" destId="{2757E31D-2E05-4C83-AC22-29EE451E7BAB}" srcOrd="0" destOrd="0" presId="urn:microsoft.com/office/officeart/2005/8/layout/equation2"/>
    <dgm:cxn modelId="{AFC38FDD-B368-4FD2-B081-E4260F6CFBBB}" type="presOf" srcId="{AD7AFF6F-2F09-42D8-A971-71B80176AE82}" destId="{01EFCA9B-7238-4B2D-AE3C-C81A8A32E264}" srcOrd="0" destOrd="0" presId="urn:microsoft.com/office/officeart/2005/8/layout/equation2"/>
    <dgm:cxn modelId="{C4660845-DE77-48E9-9A33-89E5598DD52C}" type="presParOf" srcId="{01EFCA9B-7238-4B2D-AE3C-C81A8A32E264}" destId="{C22DCB80-581F-493C-9FB0-9E2B80B1A76A}" srcOrd="0" destOrd="0" presId="urn:microsoft.com/office/officeart/2005/8/layout/equation2"/>
    <dgm:cxn modelId="{6D70AC3F-0360-4BF9-9930-481857B9F90B}" type="presParOf" srcId="{C22DCB80-581F-493C-9FB0-9E2B80B1A76A}" destId="{0AA08057-9840-4A0B-9FEF-33D46240AC71}" srcOrd="0" destOrd="0" presId="urn:microsoft.com/office/officeart/2005/8/layout/equation2"/>
    <dgm:cxn modelId="{2D819C42-66D5-4C84-ACC0-8D94CA2795ED}" type="presParOf" srcId="{C22DCB80-581F-493C-9FB0-9E2B80B1A76A}" destId="{C48A7FB8-593B-459B-9EEA-74B207C4BE2E}" srcOrd="1" destOrd="0" presId="urn:microsoft.com/office/officeart/2005/8/layout/equation2"/>
    <dgm:cxn modelId="{E620580A-CFFF-4BEB-8715-C5353AF22D2F}" type="presParOf" srcId="{C22DCB80-581F-493C-9FB0-9E2B80B1A76A}" destId="{2E0BEE22-3A73-4997-84AE-09353DCEE9C2}" srcOrd="2" destOrd="0" presId="urn:microsoft.com/office/officeart/2005/8/layout/equation2"/>
    <dgm:cxn modelId="{D3C274DC-2FA0-4DB9-A6BE-FFD89947756F}" type="presParOf" srcId="{C22DCB80-581F-493C-9FB0-9E2B80B1A76A}" destId="{0B67A3C4-94F1-4701-903C-CFE44D4EED04}" srcOrd="3" destOrd="0" presId="urn:microsoft.com/office/officeart/2005/8/layout/equation2"/>
    <dgm:cxn modelId="{FB7648D7-D7B0-46B9-A405-E4DB5D7ECBA4}" type="presParOf" srcId="{C22DCB80-581F-493C-9FB0-9E2B80B1A76A}" destId="{625B0DCB-1B7E-4B56-83AB-58E3DBD42D2C}" srcOrd="4" destOrd="0" presId="urn:microsoft.com/office/officeart/2005/8/layout/equation2"/>
    <dgm:cxn modelId="{DE4EB244-194C-4725-A3DC-48D4C7EFDE13}" type="presParOf" srcId="{01EFCA9B-7238-4B2D-AE3C-C81A8A32E264}" destId="{2757E31D-2E05-4C83-AC22-29EE451E7BAB}" srcOrd="1" destOrd="0" presId="urn:microsoft.com/office/officeart/2005/8/layout/equation2"/>
    <dgm:cxn modelId="{B819BE1F-AFFE-400D-903F-07B86671FC11}" type="presParOf" srcId="{2757E31D-2E05-4C83-AC22-29EE451E7BAB}" destId="{779C4FE4-9440-4A13-A59A-2C89B3ED1089}" srcOrd="0" destOrd="0" presId="urn:microsoft.com/office/officeart/2005/8/layout/equation2"/>
    <dgm:cxn modelId="{294C22E9-E4BA-4265-9C2B-CA66942F555F}" type="presParOf" srcId="{01EFCA9B-7238-4B2D-AE3C-C81A8A32E264}" destId="{491A68AE-06F6-4E7A-9E41-AACB90CA8AD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9484BFA-A3C6-4B05-BF4F-B2F9BC53740F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0B23856-3D44-4489-93DA-CA1CA9770D7A}">
      <dgm:prSet phldrT="[Texte]" custT="1"/>
      <dgm:spPr/>
      <dgm:t>
        <a:bodyPr/>
        <a:lstStyle/>
        <a:p>
          <a:r>
            <a:rPr lang="fr-FR" sz="4400" b="1" dirty="0"/>
            <a:t>Formation L2 et L3</a:t>
          </a:r>
        </a:p>
      </dgm:t>
    </dgm:pt>
    <dgm:pt modelId="{DBB63E1F-CEFF-4437-84F7-8FE5DFD432C5}" type="parTrans" cxnId="{0A5D24F2-8C56-494C-BC1E-8BD65F071D6C}">
      <dgm:prSet/>
      <dgm:spPr/>
      <dgm:t>
        <a:bodyPr/>
        <a:lstStyle/>
        <a:p>
          <a:endParaRPr lang="fr-FR"/>
        </a:p>
      </dgm:t>
    </dgm:pt>
    <dgm:pt modelId="{E7498F0D-D9B7-48F3-899E-2372FABE446A}" type="sibTrans" cxnId="{0A5D24F2-8C56-494C-BC1E-8BD65F071D6C}">
      <dgm:prSet/>
      <dgm:spPr/>
      <dgm:t>
        <a:bodyPr/>
        <a:lstStyle/>
        <a:p>
          <a:endParaRPr lang="fr-FR"/>
        </a:p>
      </dgm:t>
    </dgm:pt>
    <dgm:pt modelId="{35438EE0-AAA5-4F99-961D-0DC6629B2CFD}">
      <dgm:prSet phldrT="[Texte]" custT="1"/>
      <dgm:spPr/>
      <dgm:t>
        <a:bodyPr/>
        <a:lstStyle/>
        <a:p>
          <a:r>
            <a:rPr lang="fr-FR" sz="4400" b="1" dirty="0"/>
            <a:t>Par apprentissage</a:t>
          </a:r>
        </a:p>
      </dgm:t>
    </dgm:pt>
    <dgm:pt modelId="{CA7B63BA-A4AC-48B8-893C-1A80F93B16E9}" type="parTrans" cxnId="{2337CF3A-E77B-404C-BA6B-8DC272CACA91}">
      <dgm:prSet/>
      <dgm:spPr/>
      <dgm:t>
        <a:bodyPr/>
        <a:lstStyle/>
        <a:p>
          <a:endParaRPr lang="fr-FR"/>
        </a:p>
      </dgm:t>
    </dgm:pt>
    <dgm:pt modelId="{B6CB30DF-0D82-4756-96C4-6E86F90A4245}" type="sibTrans" cxnId="{2337CF3A-E77B-404C-BA6B-8DC272CACA91}">
      <dgm:prSet/>
      <dgm:spPr/>
      <dgm:t>
        <a:bodyPr/>
        <a:lstStyle/>
        <a:p>
          <a:endParaRPr lang="fr-FR"/>
        </a:p>
      </dgm:t>
    </dgm:pt>
    <dgm:pt modelId="{0D9AE5F7-F691-41B8-924B-3FFE1D98DBC0}">
      <dgm:prSet phldrT="[Texte]" custT="1"/>
      <dgm:spPr/>
      <dgm:t>
        <a:bodyPr/>
        <a:lstStyle/>
        <a:p>
          <a:r>
            <a:rPr lang="fr-FR" sz="3600" dirty="0"/>
            <a:t>S’inscrivant dans la filière tertiaire</a:t>
          </a:r>
        </a:p>
      </dgm:t>
    </dgm:pt>
    <dgm:pt modelId="{44280F79-64BA-4FF3-8E7D-A9BCC552D067}" type="parTrans" cxnId="{79229270-CA51-473B-B9C7-1D544D78F529}">
      <dgm:prSet/>
      <dgm:spPr/>
      <dgm:t>
        <a:bodyPr/>
        <a:lstStyle/>
        <a:p>
          <a:endParaRPr lang="fr-FR"/>
        </a:p>
      </dgm:t>
    </dgm:pt>
    <dgm:pt modelId="{657B17AC-BAF2-4746-B2FF-F5C86D9DFF38}" type="sibTrans" cxnId="{79229270-CA51-473B-B9C7-1D544D78F529}">
      <dgm:prSet/>
      <dgm:spPr/>
      <dgm:t>
        <a:bodyPr/>
        <a:lstStyle/>
        <a:p>
          <a:endParaRPr lang="fr-FR"/>
        </a:p>
      </dgm:t>
    </dgm:pt>
    <dgm:pt modelId="{11D00401-9822-4C31-8001-74E21AE1B350}">
      <dgm:prSet phldrT="[Texte]"/>
      <dgm:spPr/>
      <dgm:t>
        <a:bodyPr/>
        <a:lstStyle/>
        <a:p>
          <a:r>
            <a:rPr lang="fr-FR" b="1" dirty="0">
              <a:solidFill>
                <a:srgbClr val="006B8D"/>
              </a:solidFill>
            </a:rPr>
            <a:t>BTS CG (bac + 2)</a:t>
          </a:r>
        </a:p>
      </dgm:t>
    </dgm:pt>
    <dgm:pt modelId="{CA20D770-2C9D-4850-8D9A-46B864129CBF}" type="parTrans" cxnId="{3F53CCAB-9363-42EC-81A6-B58573240262}">
      <dgm:prSet/>
      <dgm:spPr/>
      <dgm:t>
        <a:bodyPr/>
        <a:lstStyle/>
        <a:p>
          <a:endParaRPr lang="fr-FR"/>
        </a:p>
      </dgm:t>
    </dgm:pt>
    <dgm:pt modelId="{FB22902A-814A-432D-B951-8B7C72B2BEA8}" type="sibTrans" cxnId="{3F53CCAB-9363-42EC-81A6-B58573240262}">
      <dgm:prSet/>
      <dgm:spPr/>
      <dgm:t>
        <a:bodyPr/>
        <a:lstStyle/>
        <a:p>
          <a:endParaRPr lang="fr-FR"/>
        </a:p>
      </dgm:t>
    </dgm:pt>
    <dgm:pt modelId="{A33D6E5F-2461-4821-9F2B-2E275D8047FB}">
      <dgm:prSet phldrT="[Texte]"/>
      <dgm:spPr/>
      <dgm:t>
        <a:bodyPr/>
        <a:lstStyle/>
        <a:p>
          <a:r>
            <a:rPr lang="fr-FR" b="1" dirty="0">
              <a:solidFill>
                <a:srgbClr val="006B8D"/>
              </a:solidFill>
            </a:rPr>
            <a:t>Puis DCG par apprentissage </a:t>
          </a:r>
          <a:endParaRPr lang="fr-FR" dirty="0">
            <a:solidFill>
              <a:srgbClr val="006B8D"/>
            </a:solidFill>
          </a:endParaRPr>
        </a:p>
      </dgm:t>
    </dgm:pt>
    <dgm:pt modelId="{FE52B346-BCCF-408B-BE52-F5B39FDFF2B8}" type="parTrans" cxnId="{8E5D033E-20CB-4C70-8D87-88ED66380473}">
      <dgm:prSet/>
      <dgm:spPr/>
      <dgm:t>
        <a:bodyPr/>
        <a:lstStyle/>
        <a:p>
          <a:endParaRPr lang="fr-FR"/>
        </a:p>
      </dgm:t>
    </dgm:pt>
    <dgm:pt modelId="{4640E303-1D43-4036-9F70-1918685DAE42}" type="sibTrans" cxnId="{8E5D033E-20CB-4C70-8D87-88ED66380473}">
      <dgm:prSet/>
      <dgm:spPr/>
      <dgm:t>
        <a:bodyPr/>
        <a:lstStyle/>
        <a:p>
          <a:endParaRPr lang="fr-FR"/>
        </a:p>
      </dgm:t>
    </dgm:pt>
    <dgm:pt modelId="{7AA58A0D-5DB3-4D6F-9A83-12E1DE0FEB73}" type="pres">
      <dgm:prSet presAssocID="{B9484BFA-A3C6-4B05-BF4F-B2F9BC53740F}" presName="Name0" presStyleCnt="0">
        <dgm:presLayoutVars>
          <dgm:dir/>
          <dgm:animLvl val="lvl"/>
          <dgm:resizeHandles val="exact"/>
        </dgm:presLayoutVars>
      </dgm:prSet>
      <dgm:spPr/>
    </dgm:pt>
    <dgm:pt modelId="{E0325CEC-D3A9-4615-8628-427DB1174F24}" type="pres">
      <dgm:prSet presAssocID="{0D9AE5F7-F691-41B8-924B-3FFE1D98DBC0}" presName="boxAndChildren" presStyleCnt="0"/>
      <dgm:spPr/>
    </dgm:pt>
    <dgm:pt modelId="{90CE8384-86EC-48FC-93C9-4DA9BB157E1C}" type="pres">
      <dgm:prSet presAssocID="{0D9AE5F7-F691-41B8-924B-3FFE1D98DBC0}" presName="parentTextBox" presStyleLbl="node1" presStyleIdx="0" presStyleCnt="3"/>
      <dgm:spPr/>
    </dgm:pt>
    <dgm:pt modelId="{22F90D95-3B97-45D7-B38F-7986A9F17883}" type="pres">
      <dgm:prSet presAssocID="{0D9AE5F7-F691-41B8-924B-3FFE1D98DBC0}" presName="entireBox" presStyleLbl="node1" presStyleIdx="0" presStyleCnt="3"/>
      <dgm:spPr/>
    </dgm:pt>
    <dgm:pt modelId="{7AA8531C-D027-410D-8285-4C75D871B0E5}" type="pres">
      <dgm:prSet presAssocID="{0D9AE5F7-F691-41B8-924B-3FFE1D98DBC0}" presName="descendantBox" presStyleCnt="0"/>
      <dgm:spPr/>
    </dgm:pt>
    <dgm:pt modelId="{17707CB4-AE0A-488B-8A80-15C998825188}" type="pres">
      <dgm:prSet presAssocID="{11D00401-9822-4C31-8001-74E21AE1B350}" presName="childTextBox" presStyleLbl="fgAccFollowNode1" presStyleIdx="0" presStyleCnt="2">
        <dgm:presLayoutVars>
          <dgm:bulletEnabled val="1"/>
        </dgm:presLayoutVars>
      </dgm:prSet>
      <dgm:spPr/>
    </dgm:pt>
    <dgm:pt modelId="{C23B2B83-394B-4C96-B18B-A1A61887DB1D}" type="pres">
      <dgm:prSet presAssocID="{A33D6E5F-2461-4821-9F2B-2E275D8047FB}" presName="childTextBox" presStyleLbl="fgAccFollowNode1" presStyleIdx="1" presStyleCnt="2" custScaleX="142006">
        <dgm:presLayoutVars>
          <dgm:bulletEnabled val="1"/>
        </dgm:presLayoutVars>
      </dgm:prSet>
      <dgm:spPr/>
    </dgm:pt>
    <dgm:pt modelId="{FDD889A1-D1CB-4F07-AA30-3A07CF6395FD}" type="pres">
      <dgm:prSet presAssocID="{B6CB30DF-0D82-4756-96C4-6E86F90A4245}" presName="sp" presStyleCnt="0"/>
      <dgm:spPr/>
    </dgm:pt>
    <dgm:pt modelId="{5815D73D-BB22-43C4-84C5-EC84D7AC39CF}" type="pres">
      <dgm:prSet presAssocID="{35438EE0-AAA5-4F99-961D-0DC6629B2CFD}" presName="arrowAndChildren" presStyleCnt="0"/>
      <dgm:spPr/>
    </dgm:pt>
    <dgm:pt modelId="{FACDF5F0-531F-48FB-93AA-8A2BAC18054D}" type="pres">
      <dgm:prSet presAssocID="{35438EE0-AAA5-4F99-961D-0DC6629B2CFD}" presName="parentTextArrow" presStyleLbl="node1" presStyleIdx="1" presStyleCnt="3"/>
      <dgm:spPr/>
    </dgm:pt>
    <dgm:pt modelId="{F2B4D4CA-A888-4F29-ABAA-07827D48DBEE}" type="pres">
      <dgm:prSet presAssocID="{E7498F0D-D9B7-48F3-899E-2372FABE446A}" presName="sp" presStyleCnt="0"/>
      <dgm:spPr/>
    </dgm:pt>
    <dgm:pt modelId="{FE1BBD05-D203-424D-9CF8-E576E17E1A65}" type="pres">
      <dgm:prSet presAssocID="{00B23856-3D44-4489-93DA-CA1CA9770D7A}" presName="arrowAndChildren" presStyleCnt="0"/>
      <dgm:spPr/>
    </dgm:pt>
    <dgm:pt modelId="{35D4E476-40FC-4F18-B84A-23F5E0A14096}" type="pres">
      <dgm:prSet presAssocID="{00B23856-3D44-4489-93DA-CA1CA9770D7A}" presName="parentTextArrow" presStyleLbl="node1" presStyleIdx="2" presStyleCnt="3"/>
      <dgm:spPr/>
    </dgm:pt>
  </dgm:ptLst>
  <dgm:cxnLst>
    <dgm:cxn modelId="{41C4DB02-EE83-493C-BD12-9789D112DD6B}" type="presOf" srcId="{35438EE0-AAA5-4F99-961D-0DC6629B2CFD}" destId="{FACDF5F0-531F-48FB-93AA-8A2BAC18054D}" srcOrd="0" destOrd="0" presId="urn:microsoft.com/office/officeart/2005/8/layout/process4"/>
    <dgm:cxn modelId="{BF451D2B-C79B-4BEE-831F-57CB2380E6E6}" type="presOf" srcId="{00B23856-3D44-4489-93DA-CA1CA9770D7A}" destId="{35D4E476-40FC-4F18-B84A-23F5E0A14096}" srcOrd="0" destOrd="0" presId="urn:microsoft.com/office/officeart/2005/8/layout/process4"/>
    <dgm:cxn modelId="{E0E2602C-9E5A-46F1-B5C6-2510EBBEC02C}" type="presOf" srcId="{0D9AE5F7-F691-41B8-924B-3FFE1D98DBC0}" destId="{22F90D95-3B97-45D7-B38F-7986A9F17883}" srcOrd="1" destOrd="0" presId="urn:microsoft.com/office/officeart/2005/8/layout/process4"/>
    <dgm:cxn modelId="{0297422F-F7CA-4541-85F1-B8C1B5032791}" type="presOf" srcId="{B9484BFA-A3C6-4B05-BF4F-B2F9BC53740F}" destId="{7AA58A0D-5DB3-4D6F-9A83-12E1DE0FEB73}" srcOrd="0" destOrd="0" presId="urn:microsoft.com/office/officeart/2005/8/layout/process4"/>
    <dgm:cxn modelId="{FDA39031-3402-42A9-AFBA-6669265E33A4}" type="presOf" srcId="{0D9AE5F7-F691-41B8-924B-3FFE1D98DBC0}" destId="{90CE8384-86EC-48FC-93C9-4DA9BB157E1C}" srcOrd="0" destOrd="0" presId="urn:microsoft.com/office/officeart/2005/8/layout/process4"/>
    <dgm:cxn modelId="{2337CF3A-E77B-404C-BA6B-8DC272CACA91}" srcId="{B9484BFA-A3C6-4B05-BF4F-B2F9BC53740F}" destId="{35438EE0-AAA5-4F99-961D-0DC6629B2CFD}" srcOrd="1" destOrd="0" parTransId="{CA7B63BA-A4AC-48B8-893C-1A80F93B16E9}" sibTransId="{B6CB30DF-0D82-4756-96C4-6E86F90A4245}"/>
    <dgm:cxn modelId="{8E5D033E-20CB-4C70-8D87-88ED66380473}" srcId="{0D9AE5F7-F691-41B8-924B-3FFE1D98DBC0}" destId="{A33D6E5F-2461-4821-9F2B-2E275D8047FB}" srcOrd="1" destOrd="0" parTransId="{FE52B346-BCCF-408B-BE52-F5B39FDFF2B8}" sibTransId="{4640E303-1D43-4036-9F70-1918685DAE42}"/>
    <dgm:cxn modelId="{79229270-CA51-473B-B9C7-1D544D78F529}" srcId="{B9484BFA-A3C6-4B05-BF4F-B2F9BC53740F}" destId="{0D9AE5F7-F691-41B8-924B-3FFE1D98DBC0}" srcOrd="2" destOrd="0" parTransId="{44280F79-64BA-4FF3-8E7D-A9BCC552D067}" sibTransId="{657B17AC-BAF2-4746-B2FF-F5C86D9DFF38}"/>
    <dgm:cxn modelId="{334CBE7D-63F5-4EED-AA61-297E5435E889}" type="presOf" srcId="{11D00401-9822-4C31-8001-74E21AE1B350}" destId="{17707CB4-AE0A-488B-8A80-15C998825188}" srcOrd="0" destOrd="0" presId="urn:microsoft.com/office/officeart/2005/8/layout/process4"/>
    <dgm:cxn modelId="{3F53CCAB-9363-42EC-81A6-B58573240262}" srcId="{0D9AE5F7-F691-41B8-924B-3FFE1D98DBC0}" destId="{11D00401-9822-4C31-8001-74E21AE1B350}" srcOrd="0" destOrd="0" parTransId="{CA20D770-2C9D-4850-8D9A-46B864129CBF}" sibTransId="{FB22902A-814A-432D-B951-8B7C72B2BEA8}"/>
    <dgm:cxn modelId="{84836CCC-AD43-46BC-A265-B09A5954B12F}" type="presOf" srcId="{A33D6E5F-2461-4821-9F2B-2E275D8047FB}" destId="{C23B2B83-394B-4C96-B18B-A1A61887DB1D}" srcOrd="0" destOrd="0" presId="urn:microsoft.com/office/officeart/2005/8/layout/process4"/>
    <dgm:cxn modelId="{0A5D24F2-8C56-494C-BC1E-8BD65F071D6C}" srcId="{B9484BFA-A3C6-4B05-BF4F-B2F9BC53740F}" destId="{00B23856-3D44-4489-93DA-CA1CA9770D7A}" srcOrd="0" destOrd="0" parTransId="{DBB63E1F-CEFF-4437-84F7-8FE5DFD432C5}" sibTransId="{E7498F0D-D9B7-48F3-899E-2372FABE446A}"/>
    <dgm:cxn modelId="{AD449283-8972-41DD-A5D8-9CC10C1A2729}" type="presParOf" srcId="{7AA58A0D-5DB3-4D6F-9A83-12E1DE0FEB73}" destId="{E0325CEC-D3A9-4615-8628-427DB1174F24}" srcOrd="0" destOrd="0" presId="urn:microsoft.com/office/officeart/2005/8/layout/process4"/>
    <dgm:cxn modelId="{36C37647-9852-46AF-929D-93EE7EACDC4B}" type="presParOf" srcId="{E0325CEC-D3A9-4615-8628-427DB1174F24}" destId="{90CE8384-86EC-48FC-93C9-4DA9BB157E1C}" srcOrd="0" destOrd="0" presId="urn:microsoft.com/office/officeart/2005/8/layout/process4"/>
    <dgm:cxn modelId="{9B67C34C-FFB9-4815-B954-F22A28A34C0E}" type="presParOf" srcId="{E0325CEC-D3A9-4615-8628-427DB1174F24}" destId="{22F90D95-3B97-45D7-B38F-7986A9F17883}" srcOrd="1" destOrd="0" presId="urn:microsoft.com/office/officeart/2005/8/layout/process4"/>
    <dgm:cxn modelId="{187F5F6F-EB30-4208-82D8-5CE3BA03A482}" type="presParOf" srcId="{E0325CEC-D3A9-4615-8628-427DB1174F24}" destId="{7AA8531C-D027-410D-8285-4C75D871B0E5}" srcOrd="2" destOrd="0" presId="urn:microsoft.com/office/officeart/2005/8/layout/process4"/>
    <dgm:cxn modelId="{6ECE727A-D60D-4181-BC82-8D370376E524}" type="presParOf" srcId="{7AA8531C-D027-410D-8285-4C75D871B0E5}" destId="{17707CB4-AE0A-488B-8A80-15C998825188}" srcOrd="0" destOrd="0" presId="urn:microsoft.com/office/officeart/2005/8/layout/process4"/>
    <dgm:cxn modelId="{79BF0537-7037-4A6F-9BFA-0695E5B849AF}" type="presParOf" srcId="{7AA8531C-D027-410D-8285-4C75D871B0E5}" destId="{C23B2B83-394B-4C96-B18B-A1A61887DB1D}" srcOrd="1" destOrd="0" presId="urn:microsoft.com/office/officeart/2005/8/layout/process4"/>
    <dgm:cxn modelId="{DEBB768A-1B23-4963-922E-6D78638BD5D7}" type="presParOf" srcId="{7AA58A0D-5DB3-4D6F-9A83-12E1DE0FEB73}" destId="{FDD889A1-D1CB-4F07-AA30-3A07CF6395FD}" srcOrd="1" destOrd="0" presId="urn:microsoft.com/office/officeart/2005/8/layout/process4"/>
    <dgm:cxn modelId="{90F1C60A-4D85-4B49-AE02-0D40D5A9B5BB}" type="presParOf" srcId="{7AA58A0D-5DB3-4D6F-9A83-12E1DE0FEB73}" destId="{5815D73D-BB22-43C4-84C5-EC84D7AC39CF}" srcOrd="2" destOrd="0" presId="urn:microsoft.com/office/officeart/2005/8/layout/process4"/>
    <dgm:cxn modelId="{38D87ADB-D9B3-429D-9CBC-93C29AA06353}" type="presParOf" srcId="{5815D73D-BB22-43C4-84C5-EC84D7AC39CF}" destId="{FACDF5F0-531F-48FB-93AA-8A2BAC18054D}" srcOrd="0" destOrd="0" presId="urn:microsoft.com/office/officeart/2005/8/layout/process4"/>
    <dgm:cxn modelId="{4C2A3CA3-47B9-4B00-A666-1958B6BCFAC1}" type="presParOf" srcId="{7AA58A0D-5DB3-4D6F-9A83-12E1DE0FEB73}" destId="{F2B4D4CA-A888-4F29-ABAA-07827D48DBEE}" srcOrd="3" destOrd="0" presId="urn:microsoft.com/office/officeart/2005/8/layout/process4"/>
    <dgm:cxn modelId="{47DB1EDB-79E3-4CCB-B8C6-446414742309}" type="presParOf" srcId="{7AA58A0D-5DB3-4D6F-9A83-12E1DE0FEB73}" destId="{FE1BBD05-D203-424D-9CF8-E576E17E1A65}" srcOrd="4" destOrd="0" presId="urn:microsoft.com/office/officeart/2005/8/layout/process4"/>
    <dgm:cxn modelId="{624ED2E4-2489-46C6-BFF3-338E536C74D5}" type="presParOf" srcId="{FE1BBD05-D203-424D-9CF8-E576E17E1A65}" destId="{35D4E476-40FC-4F18-B84A-23F5E0A1409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3C115B-AE66-4B5F-81C4-B013F13A7A57}">
      <dsp:nvSpPr>
        <dsp:cNvPr id="0" name=""/>
        <dsp:cNvSpPr/>
      </dsp:nvSpPr>
      <dsp:spPr>
        <a:xfrm>
          <a:off x="2012" y="1514839"/>
          <a:ext cx="1936079" cy="2093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b="1" kern="1200" dirty="0"/>
            <a:t>BTS CG </a:t>
          </a:r>
          <a:r>
            <a:rPr lang="fr-FR" sz="1600" b="1" kern="1200" dirty="0"/>
            <a:t>Dessaignes</a:t>
          </a:r>
          <a:endParaRPr lang="fr-FR" kern="1200" dirty="0"/>
        </a:p>
      </dsp:txBody>
      <dsp:txXfrm>
        <a:off x="58718" y="1571545"/>
        <a:ext cx="1822667" cy="1980565"/>
      </dsp:txXfrm>
    </dsp:sp>
    <dsp:sp modelId="{809E862D-F16F-4AC9-B0BC-FD4D45F72CAB}">
      <dsp:nvSpPr>
        <dsp:cNvPr id="0" name=""/>
        <dsp:cNvSpPr/>
      </dsp:nvSpPr>
      <dsp:spPr>
        <a:xfrm rot="19515774">
          <a:off x="1814550" y="2142547"/>
          <a:ext cx="1386347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386347" y="2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73066" y="2132190"/>
        <a:ext cx="69317" cy="69317"/>
      </dsp:txXfrm>
    </dsp:sp>
    <dsp:sp modelId="{F826F6A0-4727-4C81-A903-407A1338C7E9}">
      <dsp:nvSpPr>
        <dsp:cNvPr id="0" name=""/>
        <dsp:cNvSpPr/>
      </dsp:nvSpPr>
      <dsp:spPr>
        <a:xfrm>
          <a:off x="3077358" y="1080127"/>
          <a:ext cx="4813483" cy="1383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1" kern="1200" dirty="0"/>
            <a:t>Vie active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kern="1200" dirty="0"/>
            <a:t>50 %</a:t>
          </a:r>
        </a:p>
      </dsp:txBody>
      <dsp:txXfrm>
        <a:off x="3117879" y="1120648"/>
        <a:ext cx="4732441" cy="1302445"/>
      </dsp:txXfrm>
    </dsp:sp>
    <dsp:sp modelId="{12DC7AE4-6AFC-4769-99EF-7E4D4CF8350A}">
      <dsp:nvSpPr>
        <dsp:cNvPr id="0" name=""/>
        <dsp:cNvSpPr/>
      </dsp:nvSpPr>
      <dsp:spPr>
        <a:xfrm rot="2142401">
          <a:off x="1809978" y="2935278"/>
          <a:ext cx="1363015" cy="48603"/>
        </a:xfrm>
        <a:custGeom>
          <a:avLst/>
          <a:gdLst/>
          <a:ahLst/>
          <a:cxnLst/>
          <a:rect l="0" t="0" r="0" b="0"/>
          <a:pathLst>
            <a:path>
              <a:moveTo>
                <a:pt x="0" y="24301"/>
              </a:moveTo>
              <a:lnTo>
                <a:pt x="1363015" y="2430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57411" y="2925505"/>
        <a:ext cx="68150" cy="68150"/>
      </dsp:txXfrm>
    </dsp:sp>
    <dsp:sp modelId="{A9DC203D-CA1D-486C-B5C3-B4748F4A4546}">
      <dsp:nvSpPr>
        <dsp:cNvPr id="0" name=""/>
        <dsp:cNvSpPr/>
      </dsp:nvSpPr>
      <dsp:spPr>
        <a:xfrm>
          <a:off x="3044881" y="2665589"/>
          <a:ext cx="4843948" cy="1383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400" b="1" kern="1200" dirty="0"/>
            <a:t>Poursuite études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4000" kern="1200" dirty="0"/>
            <a:t>50 %</a:t>
          </a:r>
        </a:p>
      </dsp:txBody>
      <dsp:txXfrm>
        <a:off x="3085402" y="2706110"/>
        <a:ext cx="4762906" cy="13024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3ADCE-55A6-4BDF-8529-294632D4CA08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L3</a:t>
          </a:r>
        </a:p>
      </dsp:txBody>
      <dsp:txXfrm rot="-5400000">
        <a:off x="2" y="606378"/>
        <a:ext cx="1209291" cy="518268"/>
      </dsp:txXfrm>
    </dsp:sp>
    <dsp:sp modelId="{A3AA006C-CD13-4C60-9DE5-BE090B0D13C8}">
      <dsp:nvSpPr>
        <dsp:cNvPr id="0" name=""/>
        <dsp:cNvSpPr/>
      </dsp:nvSpPr>
      <dsp:spPr>
        <a:xfrm rot="5400000">
          <a:off x="3792863" y="-2581840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>
              <a:solidFill>
                <a:srgbClr val="006B8D"/>
              </a:solidFill>
            </a:rPr>
            <a:t>Diplôme de niveau Licence</a:t>
          </a:r>
        </a:p>
      </dsp:txBody>
      <dsp:txXfrm rot="-5400000">
        <a:off x="1209291" y="56548"/>
        <a:ext cx="6235242" cy="1013281"/>
      </dsp:txXfrm>
    </dsp:sp>
    <dsp:sp modelId="{8B8E6387-D17E-475E-BB29-90E6515F54AE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Travail</a:t>
          </a:r>
        </a:p>
      </dsp:txBody>
      <dsp:txXfrm rot="-5400000">
        <a:off x="2" y="2141166"/>
        <a:ext cx="1209291" cy="518268"/>
      </dsp:txXfrm>
    </dsp:sp>
    <dsp:sp modelId="{87D37F05-8D65-4DDC-84C2-3B2A3CEA18CE}">
      <dsp:nvSpPr>
        <dsp:cNvPr id="0" name=""/>
        <dsp:cNvSpPr/>
      </dsp:nvSpPr>
      <dsp:spPr>
        <a:xfrm rot="5400000">
          <a:off x="3792863" y="-1047052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>
              <a:solidFill>
                <a:srgbClr val="006B8D"/>
              </a:solidFill>
            </a:rPr>
            <a:t>Très coté sur le marché du travail</a:t>
          </a:r>
        </a:p>
      </dsp:txBody>
      <dsp:txXfrm rot="-5400000">
        <a:off x="1209291" y="1591336"/>
        <a:ext cx="6235242" cy="1013281"/>
      </dsp:txXfrm>
    </dsp:sp>
    <dsp:sp modelId="{D45D28D6-5A59-41E4-B11B-E6A727835AEA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Expertise</a:t>
          </a:r>
        </a:p>
      </dsp:txBody>
      <dsp:txXfrm rot="-5400000">
        <a:off x="2" y="3675954"/>
        <a:ext cx="1209291" cy="518268"/>
      </dsp:txXfrm>
    </dsp:sp>
    <dsp:sp modelId="{AB28930A-B8DE-4ADC-8767-34F3C8A2D142}">
      <dsp:nvSpPr>
        <dsp:cNvPr id="0" name=""/>
        <dsp:cNvSpPr/>
      </dsp:nvSpPr>
      <dsp:spPr>
        <a:xfrm rot="5400000">
          <a:off x="3792863" y="487736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>
              <a:solidFill>
                <a:srgbClr val="006B8D"/>
              </a:solidFill>
            </a:rPr>
            <a:t>Reconnu pour la poursuite d’études : filière de l’expertise-comptable</a:t>
          </a:r>
        </a:p>
      </dsp:txBody>
      <dsp:txXfrm rot="-5400000">
        <a:off x="1209291" y="3126124"/>
        <a:ext cx="6235242" cy="10132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C93C0-C6B7-4B04-80AB-45A34346CB0D}">
      <dsp:nvSpPr>
        <dsp:cNvPr id="0" name=""/>
        <dsp:cNvSpPr/>
      </dsp:nvSpPr>
      <dsp:spPr>
        <a:xfrm>
          <a:off x="665238" y="327593"/>
          <a:ext cx="6043146" cy="104333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kern="1200" dirty="0">
              <a:solidFill>
                <a:srgbClr val="006B8D"/>
              </a:solidFill>
            </a:rPr>
            <a:t>18 employeurs sur 19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kern="1200" dirty="0">
              <a:solidFill>
                <a:srgbClr val="006B8D"/>
              </a:solidFill>
            </a:rPr>
            <a:t>en Loir-et-Cher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2400" b="1" kern="1200" dirty="0">
              <a:solidFill>
                <a:srgbClr val="006B8D"/>
              </a:solidFill>
            </a:rPr>
            <a:t>Une chance pour notre territoire</a:t>
          </a:r>
        </a:p>
      </dsp:txBody>
      <dsp:txXfrm>
        <a:off x="695796" y="358151"/>
        <a:ext cx="5982030" cy="982214"/>
      </dsp:txXfrm>
    </dsp:sp>
    <dsp:sp modelId="{6F1B67AC-5BD7-420A-91D8-1A5599EF6E01}">
      <dsp:nvSpPr>
        <dsp:cNvPr id="0" name=""/>
        <dsp:cNvSpPr/>
      </dsp:nvSpPr>
      <dsp:spPr>
        <a:xfrm>
          <a:off x="4910945" y="458854"/>
          <a:ext cx="1425758" cy="792087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500" b="1" kern="1200" dirty="0">
            <a:solidFill>
              <a:srgbClr val="006B8D"/>
            </a:solidFill>
          </a:endParaRPr>
        </a:p>
      </dsp:txBody>
      <dsp:txXfrm>
        <a:off x="4934144" y="482053"/>
        <a:ext cx="1379360" cy="745689"/>
      </dsp:txXfrm>
    </dsp:sp>
    <dsp:sp modelId="{82D90CEF-D125-4C0C-9C7F-05BE71EF84CF}">
      <dsp:nvSpPr>
        <dsp:cNvPr id="0" name=""/>
        <dsp:cNvSpPr/>
      </dsp:nvSpPr>
      <dsp:spPr>
        <a:xfrm>
          <a:off x="3267363" y="3825227"/>
          <a:ext cx="594065" cy="594065"/>
        </a:xfrm>
        <a:prstGeom prst="triangle">
          <a:avLst/>
        </a:prstGeom>
        <a:solidFill>
          <a:schemeClr val="accent3">
            <a:tint val="40000"/>
            <a:alpha val="90000"/>
            <a:hueOff val="-1288236"/>
            <a:satOff val="-5218"/>
            <a:lumOff val="-432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288236"/>
              <a:satOff val="-5218"/>
              <a:lumOff val="-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A397A-AE65-4032-B614-166109C4B17F}">
      <dsp:nvSpPr>
        <dsp:cNvPr id="0" name=""/>
        <dsp:cNvSpPr/>
      </dsp:nvSpPr>
      <dsp:spPr>
        <a:xfrm rot="20641314">
          <a:off x="1781654" y="3570663"/>
          <a:ext cx="3565483" cy="249322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3C5BE8-7B18-43B3-86AE-671DA7BD3E46}">
      <dsp:nvSpPr>
        <dsp:cNvPr id="0" name=""/>
        <dsp:cNvSpPr/>
      </dsp:nvSpPr>
      <dsp:spPr>
        <a:xfrm rot="20605965">
          <a:off x="1495430" y="2211803"/>
          <a:ext cx="1423879" cy="16663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6B8D"/>
              </a:solidFill>
            </a:rPr>
            <a:t>16 experts-comptables</a:t>
          </a:r>
        </a:p>
      </dsp:txBody>
      <dsp:txXfrm>
        <a:off x="1564938" y="2281311"/>
        <a:ext cx="1284863" cy="1527339"/>
      </dsp:txXfrm>
    </dsp:sp>
    <dsp:sp modelId="{0C33D3AD-8048-4FDB-9CA7-A2D818FD4FAA}">
      <dsp:nvSpPr>
        <dsp:cNvPr id="0" name=""/>
        <dsp:cNvSpPr/>
      </dsp:nvSpPr>
      <dsp:spPr>
        <a:xfrm rot="21360000">
          <a:off x="1651160" y="1634683"/>
          <a:ext cx="1527663" cy="182179"/>
        </a:xfrm>
        <a:prstGeom prst="roundRect">
          <a:avLst/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b="1" kern="1200" dirty="0">
            <a:solidFill>
              <a:srgbClr val="006B8D"/>
            </a:solidFill>
          </a:endParaRPr>
        </a:p>
      </dsp:txBody>
      <dsp:txXfrm>
        <a:off x="1660053" y="1643576"/>
        <a:ext cx="1509877" cy="164393"/>
      </dsp:txXfrm>
    </dsp:sp>
    <dsp:sp modelId="{96C88A01-0620-4878-9237-E4C5DE81D99F}">
      <dsp:nvSpPr>
        <dsp:cNvPr id="0" name=""/>
        <dsp:cNvSpPr/>
      </dsp:nvSpPr>
      <dsp:spPr>
        <a:xfrm rot="20628878">
          <a:off x="3627817" y="2259247"/>
          <a:ext cx="1467625" cy="1040765"/>
        </a:xfrm>
        <a:prstGeom prst="roundRec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rgbClr val="006B8D"/>
              </a:solidFill>
            </a:rPr>
            <a:t>3 entreprises ou associations</a:t>
          </a:r>
        </a:p>
      </dsp:txBody>
      <dsp:txXfrm>
        <a:off x="3678623" y="2310053"/>
        <a:ext cx="1366013" cy="9391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E5E2A-E266-4CC7-80B3-5C3AB3C7F0AE}">
      <dsp:nvSpPr>
        <dsp:cNvPr id="0" name=""/>
        <dsp:cNvSpPr/>
      </dsp:nvSpPr>
      <dsp:spPr>
        <a:xfrm>
          <a:off x="0" y="711211"/>
          <a:ext cx="2062044" cy="12700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600" b="1" kern="1200" dirty="0"/>
            <a:t>Après le DCG</a:t>
          </a:r>
          <a:endParaRPr lang="fr-FR" kern="1200" dirty="0"/>
        </a:p>
      </dsp:txBody>
      <dsp:txXfrm>
        <a:off x="37198" y="748409"/>
        <a:ext cx="1987648" cy="1195648"/>
      </dsp:txXfrm>
    </dsp:sp>
    <dsp:sp modelId="{0EDF51DD-88BA-47E1-9DD0-593A78C68E9C}">
      <dsp:nvSpPr>
        <dsp:cNvPr id="0" name=""/>
        <dsp:cNvSpPr/>
      </dsp:nvSpPr>
      <dsp:spPr>
        <a:xfrm rot="19553571">
          <a:off x="1975688" y="1031000"/>
          <a:ext cx="1004081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1004081" y="337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52627" y="1039615"/>
        <a:ext cx="50204" cy="50204"/>
      </dsp:txXfrm>
    </dsp:sp>
    <dsp:sp modelId="{152AB885-2125-45AA-8CA3-35D46D914F94}">
      <dsp:nvSpPr>
        <dsp:cNvPr id="0" name=""/>
        <dsp:cNvSpPr/>
      </dsp:nvSpPr>
      <dsp:spPr>
        <a:xfrm>
          <a:off x="2893413" y="267691"/>
          <a:ext cx="2062044" cy="1031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Master DSCG</a:t>
          </a:r>
        </a:p>
      </dsp:txBody>
      <dsp:txXfrm>
        <a:off x="2923611" y="297889"/>
        <a:ext cx="2001648" cy="970626"/>
      </dsp:txXfrm>
    </dsp:sp>
    <dsp:sp modelId="{4D1CDAFD-D0E2-4EF7-92B3-2488561A252A}">
      <dsp:nvSpPr>
        <dsp:cNvPr id="0" name=""/>
        <dsp:cNvSpPr/>
      </dsp:nvSpPr>
      <dsp:spPr>
        <a:xfrm>
          <a:off x="4955458" y="749485"/>
          <a:ext cx="824817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824817" y="337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47246" y="762581"/>
        <a:ext cx="41240" cy="41240"/>
      </dsp:txXfrm>
    </dsp:sp>
    <dsp:sp modelId="{5A8C0510-FE5A-4155-8AE0-EA7AF005CBD3}">
      <dsp:nvSpPr>
        <dsp:cNvPr id="0" name=""/>
        <dsp:cNvSpPr/>
      </dsp:nvSpPr>
      <dsp:spPr>
        <a:xfrm>
          <a:off x="5780275" y="267691"/>
          <a:ext cx="2062044" cy="1031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chemeClr val="accent1">
                  <a:lumMod val="50000"/>
                </a:schemeClr>
              </a:solidFill>
            </a:rPr>
            <a:t>50 à 60 % des diplômés</a:t>
          </a:r>
        </a:p>
      </dsp:txBody>
      <dsp:txXfrm>
        <a:off x="5810473" y="297889"/>
        <a:ext cx="2001648" cy="970626"/>
      </dsp:txXfrm>
    </dsp:sp>
    <dsp:sp modelId="{64FC962F-94D5-44BA-836B-DF46518BAB26}">
      <dsp:nvSpPr>
        <dsp:cNvPr id="0" name=""/>
        <dsp:cNvSpPr/>
      </dsp:nvSpPr>
      <dsp:spPr>
        <a:xfrm rot="2209857">
          <a:off x="1958387" y="1623838"/>
          <a:ext cx="1038682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1038682" y="3371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51762" y="1631588"/>
        <a:ext cx="51934" cy="51934"/>
      </dsp:txXfrm>
    </dsp:sp>
    <dsp:sp modelId="{CFC22086-4A2B-4515-9B08-C66D687DB0CF}">
      <dsp:nvSpPr>
        <dsp:cNvPr id="0" name=""/>
        <dsp:cNvSpPr/>
      </dsp:nvSpPr>
      <dsp:spPr>
        <a:xfrm>
          <a:off x="2893413" y="1453366"/>
          <a:ext cx="2062044" cy="1031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Vie active</a:t>
          </a:r>
        </a:p>
      </dsp:txBody>
      <dsp:txXfrm>
        <a:off x="2923611" y="1483564"/>
        <a:ext cx="2001648" cy="970626"/>
      </dsp:txXfrm>
    </dsp:sp>
    <dsp:sp modelId="{27C387EC-F318-4A0E-8876-326401085B09}">
      <dsp:nvSpPr>
        <dsp:cNvPr id="0" name=""/>
        <dsp:cNvSpPr/>
      </dsp:nvSpPr>
      <dsp:spPr>
        <a:xfrm>
          <a:off x="4955458" y="1935160"/>
          <a:ext cx="824817" cy="67434"/>
        </a:xfrm>
        <a:custGeom>
          <a:avLst/>
          <a:gdLst/>
          <a:ahLst/>
          <a:cxnLst/>
          <a:rect l="0" t="0" r="0" b="0"/>
          <a:pathLst>
            <a:path>
              <a:moveTo>
                <a:pt x="0" y="33717"/>
              </a:moveTo>
              <a:lnTo>
                <a:pt x="824817" y="3371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347246" y="1948257"/>
        <a:ext cx="41240" cy="41240"/>
      </dsp:txXfrm>
    </dsp:sp>
    <dsp:sp modelId="{65AE3058-0BE8-4911-A7E2-F8CC07EC451D}">
      <dsp:nvSpPr>
        <dsp:cNvPr id="0" name=""/>
        <dsp:cNvSpPr/>
      </dsp:nvSpPr>
      <dsp:spPr>
        <a:xfrm>
          <a:off x="5780275" y="1453366"/>
          <a:ext cx="2062044" cy="1031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accent1">
                  <a:lumMod val="50000"/>
                </a:schemeClr>
              </a:solidFill>
            </a:rPr>
            <a:t>100 % trouvent un emploi dans le mois</a:t>
          </a:r>
        </a:p>
      </dsp:txBody>
      <dsp:txXfrm>
        <a:off x="5810473" y="1483564"/>
        <a:ext cx="2001648" cy="97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3ADCE-55A6-4BDF-8529-294632D4CA08}">
      <dsp:nvSpPr>
        <dsp:cNvPr id="0" name=""/>
        <dsp:cNvSpPr/>
      </dsp:nvSpPr>
      <dsp:spPr>
        <a:xfrm rot="5400000">
          <a:off x="-196196" y="199472"/>
          <a:ext cx="1307975" cy="915583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Bac+2</a:t>
          </a:r>
        </a:p>
      </dsp:txBody>
      <dsp:txXfrm rot="-5400000">
        <a:off x="1" y="461068"/>
        <a:ext cx="915583" cy="392392"/>
      </dsp:txXfrm>
    </dsp:sp>
    <dsp:sp modelId="{A3AA006C-CD13-4C60-9DE5-BE090B0D13C8}">
      <dsp:nvSpPr>
        <dsp:cNvPr id="0" name=""/>
        <dsp:cNvSpPr/>
      </dsp:nvSpPr>
      <dsp:spPr>
        <a:xfrm rot="5400000">
          <a:off x="3782374" y="-2863515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300" kern="1200" dirty="0">
              <a:solidFill>
                <a:srgbClr val="006B8D"/>
              </a:solidFill>
            </a:rPr>
            <a:t>Reconnu sur le marché du travail</a:t>
          </a:r>
        </a:p>
      </dsp:txBody>
      <dsp:txXfrm rot="-5400000">
        <a:off x="915584" y="44778"/>
        <a:ext cx="6542263" cy="767178"/>
      </dsp:txXfrm>
    </dsp:sp>
    <dsp:sp modelId="{8B8E6387-D17E-475E-BB29-90E6515F54AE}">
      <dsp:nvSpPr>
        <dsp:cNvPr id="0" name=""/>
        <dsp:cNvSpPr/>
      </dsp:nvSpPr>
      <dsp:spPr>
        <a:xfrm rot="5400000">
          <a:off x="-196196" y="1361496"/>
          <a:ext cx="1307975" cy="915583"/>
        </a:xfrm>
        <a:prstGeom prst="chevron">
          <a:avLst/>
        </a:prstGeom>
        <a:solidFill>
          <a:schemeClr val="accent3">
            <a:shade val="50000"/>
            <a:hueOff val="62151"/>
            <a:satOff val="-17442"/>
            <a:lumOff val="24485"/>
            <a:alphaOff val="0"/>
          </a:schemeClr>
        </a:solidFill>
        <a:ln w="25400" cap="flat" cmpd="sng" algn="ctr">
          <a:solidFill>
            <a:schemeClr val="accent3">
              <a:shade val="50000"/>
              <a:hueOff val="62151"/>
              <a:satOff val="-17442"/>
              <a:lumOff val="2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Emploi</a:t>
          </a:r>
        </a:p>
      </dsp:txBody>
      <dsp:txXfrm rot="-5400000">
        <a:off x="1" y="1623092"/>
        <a:ext cx="915583" cy="392392"/>
      </dsp:txXfrm>
    </dsp:sp>
    <dsp:sp modelId="{87D37F05-8D65-4DDC-84C2-3B2A3CEA18CE}">
      <dsp:nvSpPr>
        <dsp:cNvPr id="0" name=""/>
        <dsp:cNvSpPr/>
      </dsp:nvSpPr>
      <dsp:spPr>
        <a:xfrm rot="5400000">
          <a:off x="3782374" y="-1701491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62151"/>
              <a:satOff val="-17442"/>
              <a:lumOff val="2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300" kern="1200" dirty="0">
              <a:solidFill>
                <a:srgbClr val="006B8D"/>
              </a:solidFill>
            </a:rPr>
            <a:t>La filière « comptable » recrute</a:t>
          </a:r>
        </a:p>
      </dsp:txBody>
      <dsp:txXfrm rot="-5400000">
        <a:off x="915584" y="1206802"/>
        <a:ext cx="6542263" cy="767178"/>
      </dsp:txXfrm>
    </dsp:sp>
    <dsp:sp modelId="{D45D28D6-5A59-41E4-B11B-E6A727835AEA}">
      <dsp:nvSpPr>
        <dsp:cNvPr id="0" name=""/>
        <dsp:cNvSpPr/>
      </dsp:nvSpPr>
      <dsp:spPr>
        <a:xfrm rot="5400000">
          <a:off x="-196196" y="2523520"/>
          <a:ext cx="1307975" cy="915583"/>
        </a:xfrm>
        <a:prstGeom prst="chevron">
          <a:avLst/>
        </a:prstGeom>
        <a:solidFill>
          <a:schemeClr val="accent3">
            <a:shade val="50000"/>
            <a:hueOff val="124303"/>
            <a:satOff val="-34884"/>
            <a:lumOff val="48969"/>
            <a:alphaOff val="0"/>
          </a:schemeClr>
        </a:solidFill>
        <a:ln w="25400" cap="flat" cmpd="sng" algn="ctr">
          <a:solidFill>
            <a:schemeClr val="accent3">
              <a:shade val="50000"/>
              <a:hueOff val="124303"/>
              <a:satOff val="-34884"/>
              <a:lumOff val="48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accent2">
                  <a:lumMod val="50000"/>
                </a:schemeClr>
              </a:solidFill>
            </a:rPr>
            <a:t>Variété</a:t>
          </a:r>
        </a:p>
      </dsp:txBody>
      <dsp:txXfrm rot="-5400000">
        <a:off x="1" y="2785116"/>
        <a:ext cx="915583" cy="392392"/>
      </dsp:txXfrm>
    </dsp:sp>
    <dsp:sp modelId="{AB28930A-B8DE-4ADC-8767-34F3C8A2D142}">
      <dsp:nvSpPr>
        <dsp:cNvPr id="0" name=""/>
        <dsp:cNvSpPr/>
      </dsp:nvSpPr>
      <dsp:spPr>
        <a:xfrm rot="5400000">
          <a:off x="3782374" y="-539467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124303"/>
              <a:satOff val="-34884"/>
              <a:lumOff val="489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300" kern="1200" dirty="0">
              <a:solidFill>
                <a:srgbClr val="006B8D"/>
              </a:solidFill>
            </a:rPr>
            <a:t>Grande variété d’emplois possibles</a:t>
          </a:r>
        </a:p>
      </dsp:txBody>
      <dsp:txXfrm rot="-5400000">
        <a:off x="915584" y="2368826"/>
        <a:ext cx="6542263" cy="767178"/>
      </dsp:txXfrm>
    </dsp:sp>
    <dsp:sp modelId="{6F395E3B-7A91-4920-9410-E3F1064487F1}">
      <dsp:nvSpPr>
        <dsp:cNvPr id="0" name=""/>
        <dsp:cNvSpPr/>
      </dsp:nvSpPr>
      <dsp:spPr>
        <a:xfrm rot="5400000">
          <a:off x="-196196" y="3685544"/>
          <a:ext cx="1307975" cy="915583"/>
        </a:xfrm>
        <a:prstGeom prst="chevron">
          <a:avLst/>
        </a:prstGeom>
        <a:solidFill>
          <a:schemeClr val="accent3">
            <a:shade val="50000"/>
            <a:hueOff val="62151"/>
            <a:satOff val="-17442"/>
            <a:lumOff val="24485"/>
            <a:alphaOff val="0"/>
          </a:schemeClr>
        </a:solidFill>
        <a:ln w="25400" cap="flat" cmpd="sng" algn="ctr">
          <a:solidFill>
            <a:schemeClr val="accent3">
              <a:shade val="50000"/>
              <a:hueOff val="62151"/>
              <a:satOff val="-17442"/>
              <a:lumOff val="2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6B8D"/>
              </a:solidFill>
            </a:rPr>
            <a:t>Evolution</a:t>
          </a:r>
        </a:p>
      </dsp:txBody>
      <dsp:txXfrm rot="-5400000">
        <a:off x="1" y="3947140"/>
        <a:ext cx="915583" cy="392392"/>
      </dsp:txXfrm>
    </dsp:sp>
    <dsp:sp modelId="{F7DFF3AF-9950-4ED5-814E-03FE9DFFBBF9}">
      <dsp:nvSpPr>
        <dsp:cNvPr id="0" name=""/>
        <dsp:cNvSpPr/>
      </dsp:nvSpPr>
      <dsp:spPr>
        <a:xfrm rot="5400000">
          <a:off x="3782374" y="622556"/>
          <a:ext cx="850184" cy="65837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62151"/>
              <a:satOff val="-17442"/>
              <a:lumOff val="244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300" kern="1200" dirty="0">
              <a:solidFill>
                <a:srgbClr val="006B8D"/>
              </a:solidFill>
            </a:rPr>
            <a:t>Perspectives de carrières</a:t>
          </a:r>
        </a:p>
      </dsp:txBody>
      <dsp:txXfrm rot="-5400000">
        <a:off x="915584" y="3530850"/>
        <a:ext cx="6542263" cy="7671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645DE6-4FCA-46DF-8A1B-71C5C7E17BDB}">
      <dsp:nvSpPr>
        <dsp:cNvPr id="0" name=""/>
        <dsp:cNvSpPr/>
      </dsp:nvSpPr>
      <dsp:spPr>
        <a:xfrm>
          <a:off x="0" y="0"/>
          <a:ext cx="6374447" cy="2160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shade val="5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shade val="5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shade val="5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/>
          </a:pPr>
          <a:r>
            <a:rPr lang="fr-FR" sz="4800" b="1" kern="1200" dirty="0">
              <a:solidFill>
                <a:schemeClr val="bg1"/>
              </a:solidFill>
            </a:rPr>
            <a:t>75 à 100 % des diplômés</a:t>
          </a:r>
        </a:p>
      </dsp:txBody>
      <dsp:txXfrm>
        <a:off x="63272" y="63272"/>
        <a:ext cx="4141640" cy="2033726"/>
      </dsp:txXfrm>
    </dsp:sp>
    <dsp:sp modelId="{5A55E076-47B6-4D65-94CE-6029C63283D9}">
      <dsp:nvSpPr>
        <dsp:cNvPr id="0" name=""/>
        <dsp:cNvSpPr/>
      </dsp:nvSpPr>
      <dsp:spPr>
        <a:xfrm>
          <a:off x="1124902" y="2640330"/>
          <a:ext cx="6374447" cy="21602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0000"/>
                <a:hueOff val="124303"/>
                <a:satOff val="-34884"/>
                <a:lumOff val="48969"/>
                <a:alphaOff val="0"/>
                <a:tint val="92000"/>
                <a:satMod val="170000"/>
              </a:schemeClr>
            </a:gs>
            <a:gs pos="15000">
              <a:schemeClr val="accent3">
                <a:shade val="50000"/>
                <a:hueOff val="124303"/>
                <a:satOff val="-34884"/>
                <a:lumOff val="48969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shade val="50000"/>
                <a:hueOff val="124303"/>
                <a:satOff val="-34884"/>
                <a:lumOff val="48969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shade val="50000"/>
                <a:hueOff val="124303"/>
                <a:satOff val="-34884"/>
                <a:lumOff val="4896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shade val="50000"/>
                <a:hueOff val="124303"/>
                <a:satOff val="-34884"/>
                <a:lumOff val="4896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 dirty="0">
              <a:solidFill>
                <a:srgbClr val="006B8D"/>
              </a:solidFill>
            </a:rPr>
            <a:t>obtiennent un  emploi dans les 6 mois</a:t>
          </a:r>
        </a:p>
      </dsp:txBody>
      <dsp:txXfrm>
        <a:off x="1188174" y="2703602"/>
        <a:ext cx="3718825" cy="2033725"/>
      </dsp:txXfrm>
    </dsp:sp>
    <dsp:sp modelId="{03380160-CDF1-4CF0-8803-15BD58C1791A}">
      <dsp:nvSpPr>
        <dsp:cNvPr id="0" name=""/>
        <dsp:cNvSpPr/>
      </dsp:nvSpPr>
      <dsp:spPr>
        <a:xfrm>
          <a:off x="4970272" y="1698212"/>
          <a:ext cx="1404175" cy="14041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5286211" y="1698212"/>
        <a:ext cx="772297" cy="10566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3ADCE-55A6-4BDF-8529-294632D4CA08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Variété</a:t>
          </a:r>
        </a:p>
      </dsp:txBody>
      <dsp:txXfrm rot="-5400000">
        <a:off x="2" y="606378"/>
        <a:ext cx="1209291" cy="518268"/>
      </dsp:txXfrm>
    </dsp:sp>
    <dsp:sp modelId="{A3AA006C-CD13-4C60-9DE5-BE090B0D13C8}">
      <dsp:nvSpPr>
        <dsp:cNvPr id="0" name=""/>
        <dsp:cNvSpPr/>
      </dsp:nvSpPr>
      <dsp:spPr>
        <a:xfrm rot="5400000">
          <a:off x="3792863" y="-2581840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3200" kern="1200" dirty="0">
              <a:solidFill>
                <a:srgbClr val="006B8D"/>
              </a:solidFill>
            </a:rPr>
            <a:t> Ouverture vers tous les métiers de la comptabilité et de la gestion</a:t>
          </a:r>
        </a:p>
      </dsp:txBody>
      <dsp:txXfrm rot="-5400000">
        <a:off x="1209291" y="56548"/>
        <a:ext cx="6235242" cy="1013281"/>
      </dsp:txXfrm>
    </dsp:sp>
    <dsp:sp modelId="{8B8E6387-D17E-475E-BB29-90E6515F54AE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Par étapes</a:t>
          </a:r>
        </a:p>
      </dsp:txBody>
      <dsp:txXfrm rot="-5400000">
        <a:off x="2" y="2141166"/>
        <a:ext cx="1209291" cy="518268"/>
      </dsp:txXfrm>
    </dsp:sp>
    <dsp:sp modelId="{87D37F05-8D65-4DDC-84C2-3B2A3CEA18CE}">
      <dsp:nvSpPr>
        <dsp:cNvPr id="0" name=""/>
        <dsp:cNvSpPr/>
      </dsp:nvSpPr>
      <dsp:spPr>
        <a:xfrm rot="5400000">
          <a:off x="3792863" y="-1047052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rgbClr val="006B8D"/>
              </a:solidFill>
            </a:rPr>
            <a:t>Vers Licence (dont DCG) puis Master puis…</a:t>
          </a:r>
        </a:p>
      </dsp:txBody>
      <dsp:txXfrm rot="-5400000">
        <a:off x="1209291" y="1591336"/>
        <a:ext cx="6235242" cy="1013281"/>
      </dsp:txXfrm>
    </dsp:sp>
    <dsp:sp modelId="{D45D28D6-5A59-41E4-B11B-E6A727835AEA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chemeClr val="accent3">
            <a:shade val="50000"/>
            <a:hueOff val="82869"/>
            <a:satOff val="-23256"/>
            <a:lumOff val="32646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chemeClr val="accent2">
                  <a:lumMod val="50000"/>
                </a:schemeClr>
              </a:solidFill>
            </a:rPr>
            <a:t>Débouchés</a:t>
          </a:r>
        </a:p>
      </dsp:txBody>
      <dsp:txXfrm rot="-5400000">
        <a:off x="2" y="3675954"/>
        <a:ext cx="1209291" cy="518268"/>
      </dsp:txXfrm>
    </dsp:sp>
    <dsp:sp modelId="{AB28930A-B8DE-4ADC-8767-34F3C8A2D142}">
      <dsp:nvSpPr>
        <dsp:cNvPr id="0" name=""/>
        <dsp:cNvSpPr/>
      </dsp:nvSpPr>
      <dsp:spPr>
        <a:xfrm rot="5400000">
          <a:off x="3792863" y="487736"/>
          <a:ext cx="1122913" cy="62900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50000"/>
              <a:hueOff val="82869"/>
              <a:satOff val="-23256"/>
              <a:lumOff val="32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200" kern="1200" dirty="0">
              <a:solidFill>
                <a:srgbClr val="006B8D"/>
              </a:solidFill>
            </a:rPr>
            <a:t>Améliore l’employabilité</a:t>
          </a:r>
        </a:p>
      </dsp:txBody>
      <dsp:txXfrm rot="-5400000">
        <a:off x="1209291" y="3126124"/>
        <a:ext cx="6235242" cy="10132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E8384-86EC-48FC-93C9-4DA9BB157E1C}">
      <dsp:nvSpPr>
        <dsp:cNvPr id="0" name=""/>
        <dsp:cNvSpPr/>
      </dsp:nvSpPr>
      <dsp:spPr>
        <a:xfrm>
          <a:off x="0" y="3613665"/>
          <a:ext cx="7499350" cy="11860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Sélection selon différents critères</a:t>
          </a:r>
        </a:p>
      </dsp:txBody>
      <dsp:txXfrm>
        <a:off x="0" y="3613665"/>
        <a:ext cx="7499350" cy="1186085"/>
      </dsp:txXfrm>
    </dsp:sp>
    <dsp:sp modelId="{FACDF5F0-531F-48FB-93AA-8A2BAC18054D}">
      <dsp:nvSpPr>
        <dsp:cNvPr id="0" name=""/>
        <dsp:cNvSpPr/>
      </dsp:nvSpPr>
      <dsp:spPr>
        <a:xfrm rot="10800000">
          <a:off x="0" y="1807257"/>
          <a:ext cx="7499350" cy="1824199"/>
        </a:xfrm>
        <a:prstGeom prst="upArrowCallou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Études dossiers </a:t>
          </a:r>
          <a:r>
            <a:rPr lang="fr-FR" sz="2000" b="1" kern="1200" dirty="0"/>
            <a:t>(</a:t>
          </a:r>
          <a:r>
            <a:rPr lang="fr-FR" sz="2000" b="1" kern="1200" dirty="0" err="1"/>
            <a:t>Parcoursup</a:t>
          </a:r>
          <a:r>
            <a:rPr lang="fr-FR" sz="2000" b="1" kern="1200" dirty="0"/>
            <a:t>)</a:t>
          </a:r>
          <a:endParaRPr lang="fr-FR" sz="4400" b="1" kern="1200" dirty="0"/>
        </a:p>
      </dsp:txBody>
      <dsp:txXfrm rot="10800000">
        <a:off x="0" y="1807257"/>
        <a:ext cx="7499350" cy="1185310"/>
      </dsp:txXfrm>
    </dsp:sp>
    <dsp:sp modelId="{35D4E476-40FC-4F18-B84A-23F5E0A14096}">
      <dsp:nvSpPr>
        <dsp:cNvPr id="0" name=""/>
        <dsp:cNvSpPr/>
      </dsp:nvSpPr>
      <dsp:spPr>
        <a:xfrm rot="10800000">
          <a:off x="0" y="848"/>
          <a:ext cx="7499350" cy="1824199"/>
        </a:xfrm>
        <a:prstGeom prst="upArrowCallou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34 places à Dessaignes</a:t>
          </a:r>
        </a:p>
      </dsp:txBody>
      <dsp:txXfrm rot="10800000">
        <a:off x="0" y="848"/>
        <a:ext cx="7499350" cy="11853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74938-0988-4AEB-AA03-611DF1306C18}">
      <dsp:nvSpPr>
        <dsp:cNvPr id="0" name=""/>
        <dsp:cNvSpPr/>
      </dsp:nvSpPr>
      <dsp:spPr>
        <a:xfrm>
          <a:off x="1146799" y="312010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>
              <a:solidFill>
                <a:srgbClr val="006B8D"/>
              </a:solidFill>
            </a:rPr>
            <a:t>Dossier scolaire</a:t>
          </a:r>
          <a:endParaRPr lang="fr-FR" sz="2400" b="1" kern="1200" dirty="0">
            <a:solidFill>
              <a:srgbClr val="006B8D"/>
            </a:solidFill>
          </a:endParaRPr>
        </a:p>
      </dsp:txBody>
      <dsp:txXfrm>
        <a:off x="3355572" y="1023737"/>
        <a:ext cx="1360951" cy="907300"/>
      </dsp:txXfrm>
    </dsp:sp>
    <dsp:sp modelId="{11248653-03AC-43AB-8876-051FCF0CAD2C}">
      <dsp:nvSpPr>
        <dsp:cNvPr id="0" name=""/>
        <dsp:cNvSpPr/>
      </dsp:nvSpPr>
      <dsp:spPr>
        <a:xfrm>
          <a:off x="1183091" y="424919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006B8D"/>
              </a:solidFill>
            </a:rPr>
            <a:t>Motiva-tion</a:t>
          </a:r>
          <a:endParaRPr lang="fr-FR" sz="2400" b="1" kern="1200" dirty="0">
            <a:solidFill>
              <a:srgbClr val="006B8D"/>
            </a:solidFill>
          </a:endParaRPr>
        </a:p>
      </dsp:txBody>
      <dsp:txXfrm>
        <a:off x="3910034" y="2359486"/>
        <a:ext cx="1260140" cy="1008112"/>
      </dsp:txXfrm>
    </dsp:sp>
    <dsp:sp modelId="{CCB55CC7-87E6-4468-8FD0-9B4A1210977D}">
      <dsp:nvSpPr>
        <dsp:cNvPr id="0" name=""/>
        <dsp:cNvSpPr/>
      </dsp:nvSpPr>
      <dsp:spPr>
        <a:xfrm>
          <a:off x="1087320" y="49447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6B8D"/>
              </a:solidFill>
            </a:rPr>
            <a:t>Envie d’</a:t>
          </a:r>
          <a:r>
            <a:rPr lang="fr-FR" sz="2200" b="1" kern="1200" dirty="0" err="1">
              <a:solidFill>
                <a:srgbClr val="006B8D"/>
              </a:solidFill>
            </a:rPr>
            <a:t>appren-dre</a:t>
          </a:r>
          <a:endParaRPr lang="fr-FR" sz="2200" b="1" kern="1200" dirty="0">
            <a:solidFill>
              <a:srgbClr val="006B8D"/>
            </a:solidFill>
          </a:endParaRPr>
        </a:p>
      </dsp:txBody>
      <dsp:txXfrm>
        <a:off x="2599488" y="3468409"/>
        <a:ext cx="1209734" cy="1108923"/>
      </dsp:txXfrm>
    </dsp:sp>
    <dsp:sp modelId="{DE1E3C30-46B8-44BA-8B9E-CBDB70921F94}">
      <dsp:nvSpPr>
        <dsp:cNvPr id="0" name=""/>
        <dsp:cNvSpPr/>
      </dsp:nvSpPr>
      <dsp:spPr>
        <a:xfrm>
          <a:off x="991550" y="424919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Rigueur</a:t>
          </a:r>
        </a:p>
      </dsp:txBody>
      <dsp:txXfrm>
        <a:off x="1238537" y="2359486"/>
        <a:ext cx="1260140" cy="1008112"/>
      </dsp:txXfrm>
    </dsp:sp>
    <dsp:sp modelId="{87B6BC86-62DB-4D36-8BF2-5E71C114BB63}">
      <dsp:nvSpPr>
        <dsp:cNvPr id="0" name=""/>
        <dsp:cNvSpPr/>
      </dsp:nvSpPr>
      <dsp:spPr>
        <a:xfrm>
          <a:off x="1022507" y="302441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Bac STMG,</a:t>
          </a:r>
          <a:r>
            <a:rPr lang="fr-FR" sz="2000" b="1" kern="1200" dirty="0">
              <a:solidFill>
                <a:srgbClr val="006B8D"/>
              </a:solidFill>
            </a:rPr>
            <a:t> Général,  Pro GA</a:t>
          </a:r>
          <a:endParaRPr lang="fr-FR" sz="2400" b="1" kern="1200" dirty="0">
            <a:solidFill>
              <a:srgbClr val="006B8D"/>
            </a:solidFill>
          </a:endParaRPr>
        </a:p>
      </dsp:txBody>
      <dsp:txXfrm>
        <a:off x="1686853" y="1014168"/>
        <a:ext cx="1360951" cy="907300"/>
      </dsp:txXfrm>
    </dsp:sp>
    <dsp:sp modelId="{E7295841-B192-448C-A895-A67E9BE6DE0D}">
      <dsp:nvSpPr>
        <dsp:cNvPr id="0" name=""/>
        <dsp:cNvSpPr/>
      </dsp:nvSpPr>
      <dsp:spPr>
        <a:xfrm>
          <a:off x="884490" y="49901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2C0EC-ABB9-4ABE-9B4F-4E610BA15A4E}">
      <dsp:nvSpPr>
        <dsp:cNvPr id="0" name=""/>
        <dsp:cNvSpPr/>
      </dsp:nvSpPr>
      <dsp:spPr>
        <a:xfrm>
          <a:off x="921274" y="162772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740CB-6BE1-410E-9E8E-27462A458E7D}">
      <dsp:nvSpPr>
        <dsp:cNvPr id="0" name=""/>
        <dsp:cNvSpPr/>
      </dsp:nvSpPr>
      <dsp:spPr>
        <a:xfrm>
          <a:off x="825211" y="232545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36DB-A87B-4521-8A18-040BBAE09838}">
      <dsp:nvSpPr>
        <dsp:cNvPr id="0" name=""/>
        <dsp:cNvSpPr/>
      </dsp:nvSpPr>
      <dsp:spPr>
        <a:xfrm>
          <a:off x="729148" y="162772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24FE-5CFC-487E-8D37-C85A92DD7CFE}">
      <dsp:nvSpPr>
        <dsp:cNvPr id="0" name=""/>
        <dsp:cNvSpPr/>
      </dsp:nvSpPr>
      <dsp:spPr>
        <a:xfrm>
          <a:off x="760597" y="40332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C74938-0988-4AEB-AA03-611DF1306C18}">
      <dsp:nvSpPr>
        <dsp:cNvPr id="0" name=""/>
        <dsp:cNvSpPr/>
      </dsp:nvSpPr>
      <dsp:spPr>
        <a:xfrm>
          <a:off x="650335" y="321940"/>
          <a:ext cx="5021201" cy="4664244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Appliquer les conseils</a:t>
          </a:r>
        </a:p>
      </dsp:txBody>
      <dsp:txXfrm>
        <a:off x="3269728" y="1105978"/>
        <a:ext cx="1613957" cy="999481"/>
      </dsp:txXfrm>
    </dsp:sp>
    <dsp:sp modelId="{11248653-03AC-43AB-8876-051FCF0CAD2C}">
      <dsp:nvSpPr>
        <dsp:cNvPr id="0" name=""/>
        <dsp:cNvSpPr/>
      </dsp:nvSpPr>
      <dsp:spPr>
        <a:xfrm>
          <a:off x="901842" y="478154"/>
          <a:ext cx="4596990" cy="459699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Faire des efforts réguliers</a:t>
          </a:r>
        </a:p>
      </dsp:txBody>
      <dsp:txXfrm>
        <a:off x="3862523" y="2578541"/>
        <a:ext cx="1368152" cy="1094521"/>
      </dsp:txXfrm>
    </dsp:sp>
    <dsp:sp modelId="{CCB55CC7-87E6-4468-8FD0-9B4A1210977D}">
      <dsp:nvSpPr>
        <dsp:cNvPr id="0" name=""/>
        <dsp:cNvSpPr/>
      </dsp:nvSpPr>
      <dsp:spPr>
        <a:xfrm>
          <a:off x="797863" y="553676"/>
          <a:ext cx="4596990" cy="4596990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006B8D"/>
              </a:solidFill>
            </a:rPr>
            <a:t>Avoir l’envie d’</a:t>
          </a:r>
          <a:r>
            <a:rPr lang="fr-FR" sz="2200" b="1" kern="1200" dirty="0" err="1">
              <a:solidFill>
                <a:srgbClr val="006B8D"/>
              </a:solidFill>
            </a:rPr>
            <a:t>appren-dre</a:t>
          </a:r>
          <a:endParaRPr lang="fr-FR" sz="2200" b="1" kern="1200" dirty="0">
            <a:solidFill>
              <a:srgbClr val="006B8D"/>
            </a:solidFill>
          </a:endParaRPr>
        </a:p>
      </dsp:txBody>
      <dsp:txXfrm>
        <a:off x="2439645" y="3782515"/>
        <a:ext cx="1313425" cy="1203973"/>
      </dsp:txXfrm>
    </dsp:sp>
    <dsp:sp modelId="{DE1E3C30-46B8-44BA-8B9E-CBDB70921F94}">
      <dsp:nvSpPr>
        <dsp:cNvPr id="0" name=""/>
        <dsp:cNvSpPr/>
      </dsp:nvSpPr>
      <dsp:spPr>
        <a:xfrm>
          <a:off x="504051" y="504035"/>
          <a:ext cx="4942454" cy="4596990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Travailler en groupe</a:t>
          </a:r>
        </a:p>
      </dsp:txBody>
      <dsp:txXfrm>
        <a:off x="792360" y="2604422"/>
        <a:ext cx="1470968" cy="1094521"/>
      </dsp:txXfrm>
    </dsp:sp>
    <dsp:sp modelId="{87B6BC86-62DB-4D36-8BF2-5E71C114BB63}">
      <dsp:nvSpPr>
        <dsp:cNvPr id="0" name=""/>
        <dsp:cNvSpPr/>
      </dsp:nvSpPr>
      <dsp:spPr>
        <a:xfrm>
          <a:off x="722207" y="360027"/>
          <a:ext cx="4596990" cy="4596990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Travailler toutes les matières</a:t>
          </a:r>
        </a:p>
      </dsp:txBody>
      <dsp:txXfrm>
        <a:off x="1443497" y="1132759"/>
        <a:ext cx="1477604" cy="985069"/>
      </dsp:txXfrm>
    </dsp:sp>
    <dsp:sp modelId="{E7295841-B192-448C-A895-A67E9BE6DE0D}">
      <dsp:nvSpPr>
        <dsp:cNvPr id="0" name=""/>
        <dsp:cNvSpPr/>
      </dsp:nvSpPr>
      <dsp:spPr>
        <a:xfrm>
          <a:off x="575833" y="70725"/>
          <a:ext cx="5166141" cy="516614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2C0EC-ABB9-4ABE-9B4F-4E610BA15A4E}">
      <dsp:nvSpPr>
        <dsp:cNvPr id="0" name=""/>
        <dsp:cNvSpPr/>
      </dsp:nvSpPr>
      <dsp:spPr>
        <a:xfrm>
          <a:off x="617585" y="193538"/>
          <a:ext cx="5166141" cy="516614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-284339"/>
            <a:satOff val="-1172"/>
            <a:lumOff val="-24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740CB-6BE1-410E-9E8E-27462A458E7D}">
      <dsp:nvSpPr>
        <dsp:cNvPr id="0" name=""/>
        <dsp:cNvSpPr/>
      </dsp:nvSpPr>
      <dsp:spPr>
        <a:xfrm>
          <a:off x="513287" y="269291"/>
          <a:ext cx="5166141" cy="516614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336DB-A87B-4521-8A18-040BBAE09838}">
      <dsp:nvSpPr>
        <dsp:cNvPr id="0" name=""/>
        <dsp:cNvSpPr/>
      </dsp:nvSpPr>
      <dsp:spPr>
        <a:xfrm>
          <a:off x="390435" y="219419"/>
          <a:ext cx="5166141" cy="516614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-853018"/>
            <a:satOff val="-3517"/>
            <a:lumOff val="-7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D024FE-5CFC-487E-8D37-C85A92DD7CFE}">
      <dsp:nvSpPr>
        <dsp:cNvPr id="0" name=""/>
        <dsp:cNvSpPr/>
      </dsp:nvSpPr>
      <dsp:spPr>
        <a:xfrm>
          <a:off x="437848" y="75451"/>
          <a:ext cx="5166141" cy="516614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08057-9840-4A0B-9FEF-33D46240AC71}">
      <dsp:nvSpPr>
        <dsp:cNvPr id="0" name=""/>
        <dsp:cNvSpPr/>
      </dsp:nvSpPr>
      <dsp:spPr>
        <a:xfrm>
          <a:off x="26595" y="584407"/>
          <a:ext cx="2110662" cy="135293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/>
            <a:t>Cours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/>
            <a:t>+ TD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400" b="1" kern="1200" dirty="0"/>
            <a:t>+ AP</a:t>
          </a:r>
        </a:p>
      </dsp:txBody>
      <dsp:txXfrm>
        <a:off x="335694" y="782540"/>
        <a:ext cx="1492464" cy="956669"/>
      </dsp:txXfrm>
    </dsp:sp>
    <dsp:sp modelId="{2E0BEE22-3A73-4997-84AE-09353DCEE9C2}">
      <dsp:nvSpPr>
        <dsp:cNvPr id="0" name=""/>
        <dsp:cNvSpPr/>
      </dsp:nvSpPr>
      <dsp:spPr>
        <a:xfrm>
          <a:off x="878365" y="1994340"/>
          <a:ext cx="407123" cy="407123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700" kern="1200"/>
        </a:p>
      </dsp:txBody>
      <dsp:txXfrm>
        <a:off x="932329" y="2150024"/>
        <a:ext cx="299195" cy="95755"/>
      </dsp:txXfrm>
    </dsp:sp>
    <dsp:sp modelId="{625B0DCB-1B7E-4B56-83AB-58E3DBD42D2C}">
      <dsp:nvSpPr>
        <dsp:cNvPr id="0" name=""/>
        <dsp:cNvSpPr/>
      </dsp:nvSpPr>
      <dsp:spPr>
        <a:xfrm>
          <a:off x="1322" y="2458461"/>
          <a:ext cx="2161208" cy="1421626"/>
        </a:xfrm>
        <a:prstGeom prst="ellipse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Stage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de 10 semaines</a:t>
          </a:r>
        </a:p>
      </dsp:txBody>
      <dsp:txXfrm>
        <a:off x="317824" y="2666653"/>
        <a:ext cx="1528204" cy="1005242"/>
      </dsp:txXfrm>
    </dsp:sp>
    <dsp:sp modelId="{2757E31D-2E05-4C83-AC22-29EE451E7BAB}">
      <dsp:nvSpPr>
        <dsp:cNvPr id="0" name=""/>
        <dsp:cNvSpPr/>
      </dsp:nvSpPr>
      <dsp:spPr>
        <a:xfrm>
          <a:off x="2027400" y="2107145"/>
          <a:ext cx="223216" cy="261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2027400" y="2159369"/>
        <a:ext cx="156251" cy="156672"/>
      </dsp:txXfrm>
    </dsp:sp>
    <dsp:sp modelId="{491A68AE-06F6-4E7A-9E41-AACB90CA8AD2}">
      <dsp:nvSpPr>
        <dsp:cNvPr id="0" name=""/>
        <dsp:cNvSpPr/>
      </dsp:nvSpPr>
      <dsp:spPr>
        <a:xfrm>
          <a:off x="2583693" y="1137836"/>
          <a:ext cx="4039719" cy="2188823"/>
        </a:xfrm>
        <a:prstGeom prst="ellipse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b="1" kern="1200" dirty="0"/>
            <a:t>Passeport professionnel</a:t>
          </a:r>
        </a:p>
      </dsp:txBody>
      <dsp:txXfrm>
        <a:off x="3175296" y="1458382"/>
        <a:ext cx="2856513" cy="154773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F90D95-3B97-45D7-B38F-7986A9F17883}">
      <dsp:nvSpPr>
        <dsp:cNvPr id="0" name=""/>
        <dsp:cNvSpPr/>
      </dsp:nvSpPr>
      <dsp:spPr>
        <a:xfrm>
          <a:off x="0" y="3613665"/>
          <a:ext cx="7648598" cy="11860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 dirty="0"/>
            <a:t>S’inscrivant dans la filière tertiaire</a:t>
          </a:r>
        </a:p>
      </dsp:txBody>
      <dsp:txXfrm>
        <a:off x="0" y="3613665"/>
        <a:ext cx="7648598" cy="640486"/>
      </dsp:txXfrm>
    </dsp:sp>
    <dsp:sp modelId="{17707CB4-AE0A-488B-8A80-15C998825188}">
      <dsp:nvSpPr>
        <dsp:cNvPr id="0" name=""/>
        <dsp:cNvSpPr/>
      </dsp:nvSpPr>
      <dsp:spPr>
        <a:xfrm>
          <a:off x="1175" y="4230430"/>
          <a:ext cx="3159528" cy="5455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BTS CG (bac + 2)</a:t>
          </a:r>
        </a:p>
      </dsp:txBody>
      <dsp:txXfrm>
        <a:off x="1175" y="4230430"/>
        <a:ext cx="3159528" cy="545599"/>
      </dsp:txXfrm>
    </dsp:sp>
    <dsp:sp modelId="{C23B2B83-394B-4C96-B18B-A1A61887DB1D}">
      <dsp:nvSpPr>
        <dsp:cNvPr id="0" name=""/>
        <dsp:cNvSpPr/>
      </dsp:nvSpPr>
      <dsp:spPr>
        <a:xfrm>
          <a:off x="3160703" y="4230430"/>
          <a:ext cx="4486719" cy="545599"/>
        </a:xfrm>
        <a:prstGeom prst="rect">
          <a:avLst/>
        </a:prstGeom>
        <a:solidFill>
          <a:schemeClr val="accent3">
            <a:tint val="40000"/>
            <a:alpha val="90000"/>
            <a:hueOff val="-1932354"/>
            <a:satOff val="-7827"/>
            <a:lumOff val="-648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-1932354"/>
              <a:satOff val="-7827"/>
              <a:lumOff val="-6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solidFill>
                <a:srgbClr val="006B8D"/>
              </a:solidFill>
            </a:rPr>
            <a:t>Puis DCG par apprentissage </a:t>
          </a:r>
          <a:endParaRPr lang="fr-FR" sz="2400" kern="1200" dirty="0">
            <a:solidFill>
              <a:srgbClr val="006B8D"/>
            </a:solidFill>
          </a:endParaRPr>
        </a:p>
      </dsp:txBody>
      <dsp:txXfrm>
        <a:off x="3160703" y="4230430"/>
        <a:ext cx="4486719" cy="545599"/>
      </dsp:txXfrm>
    </dsp:sp>
    <dsp:sp modelId="{FACDF5F0-531F-48FB-93AA-8A2BAC18054D}">
      <dsp:nvSpPr>
        <dsp:cNvPr id="0" name=""/>
        <dsp:cNvSpPr/>
      </dsp:nvSpPr>
      <dsp:spPr>
        <a:xfrm rot="10800000">
          <a:off x="0" y="1807257"/>
          <a:ext cx="7648598" cy="1824199"/>
        </a:xfrm>
        <a:prstGeom prst="upArrowCallout">
          <a:avLst/>
        </a:prstGeom>
        <a:solidFill>
          <a:schemeClr val="accent3">
            <a:hueOff val="-568678"/>
            <a:satOff val="-2344"/>
            <a:lumOff val="-4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Par apprentissage</a:t>
          </a:r>
        </a:p>
      </dsp:txBody>
      <dsp:txXfrm rot="10800000">
        <a:off x="0" y="1807257"/>
        <a:ext cx="7648598" cy="1185310"/>
      </dsp:txXfrm>
    </dsp:sp>
    <dsp:sp modelId="{35D4E476-40FC-4F18-B84A-23F5E0A14096}">
      <dsp:nvSpPr>
        <dsp:cNvPr id="0" name=""/>
        <dsp:cNvSpPr/>
      </dsp:nvSpPr>
      <dsp:spPr>
        <a:xfrm rot="10800000">
          <a:off x="0" y="848"/>
          <a:ext cx="7648598" cy="1824199"/>
        </a:xfrm>
        <a:prstGeom prst="upArrowCallout">
          <a:avLst/>
        </a:prstGeom>
        <a:solidFill>
          <a:schemeClr val="accent3">
            <a:hueOff val="-1137357"/>
            <a:satOff val="-4689"/>
            <a:lumOff val="-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400" b="1" kern="1200" dirty="0"/>
            <a:t>Formation L2 et L3</a:t>
          </a:r>
        </a:p>
      </dsp:txBody>
      <dsp:txXfrm rot="10800000">
        <a:off x="0" y="848"/>
        <a:ext cx="7648598" cy="118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75919" y="0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0F6F0A-0136-4247-8D85-C37E4B6D4CF8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42324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75919" y="6542324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9292D1A-6136-4877-92B0-7DD8FA06BA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75919" y="0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DE62801-043A-4CE6-8217-15D678CC6A2B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6463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01634" y="3272264"/>
            <a:ext cx="8015447" cy="3099343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42324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75919" y="6542324"/>
            <a:ext cx="4340409" cy="344739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063795-E650-4CA2-8D28-50777D7B19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947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z="1500" dirty="0"/>
          </a:p>
        </p:txBody>
      </p:sp>
      <p:sp>
        <p:nvSpPr>
          <p:cNvPr id="3482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D1210-78FC-4F84-B07D-E027D75E792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E3A3-7BB9-46A0-8701-CEF8FA05A6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BD5C7-6B6A-482F-8501-590FFEDF589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E3A3-7BB9-46A0-8701-CEF8FA05A6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BD5C7-6B6A-482F-8501-590FFEDF589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A56AE-A145-4976-AE09-6F3C3D495A0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8936A-9EAD-4857-B461-358EEB4F044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dirty="0"/>
              <a:t>Parler des épreuves</a:t>
            </a:r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08936A-9EAD-4857-B461-358EEB4F044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E3A3-7BB9-46A0-8701-CEF8FA05A6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E3A3-7BB9-46A0-8701-CEF8FA05A6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21386D-F0E3-4D8D-82BB-2ABBC3782ED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39" indent="-174639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80180-0DBE-4FAE-A6D3-A268A239FCB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9A9DE-C18C-44BA-B055-2271F038873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639" indent="-174639">
              <a:spcBef>
                <a:spcPct val="0"/>
              </a:spcBef>
              <a:buFontTx/>
              <a:buChar char="-"/>
            </a:pPr>
            <a:endParaRPr lang="fr-FR" dirty="0"/>
          </a:p>
        </p:txBody>
      </p:sp>
      <p:sp>
        <p:nvSpPr>
          <p:cNvPr id="3686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78A896-EF52-4E07-AE30-8F56B7CB852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3789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B9E3A3-7BB9-46A0-8701-CEF8FA05A64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63795-E650-4CA2-8D28-50777D7B192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63795-E650-4CA2-8D28-50777D7B192B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</a:t>
            </a:r>
            <a:r>
              <a:rPr lang="fr-FR" dirty="0" err="1"/>
              <a:t>diplomés</a:t>
            </a:r>
            <a:r>
              <a:rPr lang="fr-FR" dirty="0"/>
              <a:t> qui souhaitent</a:t>
            </a:r>
            <a:r>
              <a:rPr lang="fr-FR" baseline="0" dirty="0"/>
              <a:t> entrer dans la vie active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63795-E650-4CA2-8D28-50777D7B192B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063795-E650-4CA2-8D28-50777D7B192B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89964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500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r-FR" sz="1500" dirty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54CDF3-215E-49B2-A950-97D2E12B9EC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CE56A2-6301-42DA-B376-DE27CBEFFCA9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E28DD-18AE-4B36-ACCD-A485E372A73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843E1-F279-45D3-B7F5-B832C249E78C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3331-AB55-4AB4-89CD-A84458B868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5D25-7BA6-4C16-9AE8-65680F9A9724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3659-3905-42ED-8287-EC14322ED7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228B2-060E-4AD0-BEC8-034ECAF5C106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815E-1F6D-49E3-B31C-8427FB3E166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FAA90F-F51A-49D7-94DF-CFAF9D2D1650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7867E8-455D-41A0-ADBA-A480E464B8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DB28-B2DE-46B5-87F9-3F7A9C1CBE90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563E2-7B00-4AA8-A585-877DB6F156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96AF66-13FC-4DF2-A6DA-B6564A924F8C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48DB0D-F8A1-40B8-AA0D-26056C02A9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D8BC7-2CC6-4280-91BC-E6039076C8F4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32715-C4A8-4269-86B5-7A625D1F20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DE0F2F-0CA1-47A2-A738-2EAED51D7B0B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626AA8-500A-464D-8F63-93FA84B2EA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DA729C-578C-4406-92ED-B230BF89DC3A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33B746-E78F-4641-9A39-AAC797300F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461123-2ED9-4C76-BF24-BF2AB2F32223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93D661-E32C-4B91-9830-9FAA9562EE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7793500-F455-4D6E-85A1-7EB57C4C7589}" type="datetimeFigureOut">
              <a:rPr lang="fr-FR"/>
              <a:pPr>
                <a:defRPr/>
              </a:pPr>
              <a:t>16/12/2022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41BEDA4-59AD-45C1-ABA8-D606C8AF3B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6" r:id="rId3"/>
    <p:sldLayoutId id="2147483751" r:id="rId4"/>
    <p:sldLayoutId id="2147483757" r:id="rId5"/>
    <p:sldLayoutId id="2147483752" r:id="rId6"/>
    <p:sldLayoutId id="2147483758" r:id="rId7"/>
    <p:sldLayoutId id="2147483759" r:id="rId8"/>
    <p:sldLayoutId id="2147483760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A6BE8-38D0-48B7-82CD-5896A38F36FD}" type="slidenum">
              <a:rPr lang="fr-FR"/>
              <a:pPr>
                <a:defRPr/>
              </a:pPr>
              <a:t>1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0" y="0"/>
            <a:ext cx="9151938" cy="6858000"/>
            <a:chOff x="0" y="0"/>
            <a:chExt cx="9151938" cy="6858000"/>
          </a:xfrm>
        </p:grpSpPr>
        <p:pic>
          <p:nvPicPr>
            <p:cNvPr id="819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9824" t="16315" r="10060" b="3816"/>
            <a:stretch>
              <a:fillRect/>
            </a:stretch>
          </p:blipFill>
          <p:spPr bwMode="auto">
            <a:xfrm>
              <a:off x="0" y="0"/>
              <a:ext cx="9151938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2123728" y="6021288"/>
              <a:ext cx="5040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1F49950-01D1-DBEF-31BC-71E22CBA8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40"/>
            <a:ext cx="1506587" cy="150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60425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satMod val="130000"/>
                  </a:schemeClr>
                </a:solidFill>
              </a:rPr>
              <a:t>Exemples de poursuites d’études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59632" y="1475656"/>
            <a:ext cx="3672000" cy="231312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b="1" dirty="0"/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/>
              <a:t>DCG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2">
                    <a:lumMod val="90000"/>
                  </a:schemeClr>
                </a:solidFill>
              </a:rPr>
              <a:t>Par apprentissage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chemeClr val="bg2">
                    <a:lumMod val="90000"/>
                  </a:schemeClr>
                </a:solidFill>
              </a:rPr>
              <a:t>Par voie scolaire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800" b="1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932040" y="1412776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Licence Professionnelle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Contrôle de gestion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 ou Fiscalité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   ou Gestion paie et social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lvl="0" algn="ctr">
              <a:spcBef>
                <a:spcPts val="0"/>
              </a:spcBef>
            </a:pPr>
            <a:endParaRPr 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3789040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fr-FR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</a:rPr>
              <a:t>Licence de gestion – IAE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CCF ou GRH</a:t>
            </a:r>
            <a:endParaRPr lang="fr-FR" sz="2300" dirty="0"/>
          </a:p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932040" y="3789040"/>
            <a:ext cx="3672000" cy="237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fr-F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chemeClr val="accent1">
                    <a:lumMod val="50000"/>
                  </a:schemeClr>
                </a:solidFill>
              </a:rPr>
              <a:t>Licence Professionnelle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Gestion immobilière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Banque assurance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Management événements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algn="ctr"/>
            <a:endParaRPr lang="fr-FR" sz="1600" dirty="0"/>
          </a:p>
        </p:txBody>
      </p:sp>
      <p:sp>
        <p:nvSpPr>
          <p:cNvPr id="8" name="Rectangle à coins arrondis 14">
            <a:extLst>
              <a:ext uri="{FF2B5EF4-FFF2-40B4-BE49-F238E27FC236}">
                <a16:creationId xmlns:a16="http://schemas.microsoft.com/office/drawing/2014/main" id="{9F314A48-5A9A-4DD2-BBF6-E4F00A52C36F}"/>
              </a:ext>
            </a:extLst>
          </p:cNvPr>
          <p:cNvSpPr/>
          <p:nvPr/>
        </p:nvSpPr>
        <p:spPr>
          <a:xfrm>
            <a:off x="4466319" y="3429000"/>
            <a:ext cx="930626" cy="792088"/>
          </a:xfrm>
          <a:prstGeom prst="roundRect">
            <a:avLst/>
          </a:prstGeom>
          <a:ln>
            <a:solidFill>
              <a:srgbClr val="2015AB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400" b="1" dirty="0">
                <a:solidFill>
                  <a:srgbClr val="FFFF00"/>
                </a:solidFill>
              </a:rPr>
              <a:t>BTS</a:t>
            </a:r>
          </a:p>
          <a:p>
            <a:pPr lvl="0" algn="ctr"/>
            <a:r>
              <a:rPr lang="fr-FR" sz="2400" b="1" dirty="0">
                <a:solidFill>
                  <a:srgbClr val="FFFF00"/>
                </a:solidFill>
              </a:rPr>
              <a:t>CG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218" y="3532911"/>
            <a:ext cx="629414" cy="58426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3D48BD0-F509-4A4F-5F6A-D7F7CD8C4F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44575" y="61913"/>
            <a:ext cx="8137525" cy="1135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5400" dirty="0">
                <a:solidFill>
                  <a:schemeClr val="tx2">
                    <a:satMod val="130000"/>
                  </a:schemeClr>
                </a:solidFill>
                <a:latin typeface="Arial Rounded MT Bold" pitchFamily="34" charset="0"/>
              </a:rPr>
              <a:t>Le BTS CG dans le cursus</a:t>
            </a:r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9352B-5B7C-4FF6-A0B6-2866CE01A313}" type="slidenum">
              <a:rPr lang="fr-FR"/>
              <a:pPr>
                <a:defRPr/>
              </a:pPr>
              <a:t>11</a:t>
            </a:fld>
            <a:endParaRPr lang="fr-FR"/>
          </a:p>
        </p:txBody>
      </p:sp>
      <p:grpSp>
        <p:nvGrpSpPr>
          <p:cNvPr id="18436" name="Groupe 4"/>
          <p:cNvGrpSpPr>
            <a:grpSpLocks/>
          </p:cNvGrpSpPr>
          <p:nvPr/>
        </p:nvGrpSpPr>
        <p:grpSpPr bwMode="auto">
          <a:xfrm>
            <a:off x="342900" y="1812157"/>
            <a:ext cx="8499475" cy="4856857"/>
            <a:chOff x="249354" y="1811815"/>
            <a:chExt cx="8499111" cy="4857545"/>
          </a:xfrm>
        </p:grpSpPr>
        <p:sp>
          <p:nvSpPr>
            <p:cNvPr id="7" name="Rectangle 6"/>
            <p:cNvSpPr/>
            <p:nvPr/>
          </p:nvSpPr>
          <p:spPr>
            <a:xfrm>
              <a:off x="872344" y="3960701"/>
              <a:ext cx="1395293" cy="75575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Candara" pitchFamily="34" charset="0"/>
                </a:rPr>
                <a:t>L3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/>
                <a:t>Exemple : CCF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64385" y="2910520"/>
              <a:ext cx="792128" cy="50330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andara" pitchFamily="34" charset="0"/>
                </a:rPr>
                <a:t>M2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65972" y="3428119"/>
              <a:ext cx="792129" cy="50489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latin typeface="Candara" pitchFamily="34" charset="0"/>
                </a:rPr>
                <a:t>M1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81855" y="2550107"/>
              <a:ext cx="504803" cy="360413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lt1"/>
                  </a:solidFill>
                  <a:latin typeface="Candara" pitchFamily="34" charset="0"/>
                </a:rPr>
                <a:t>D1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81855" y="2170640"/>
              <a:ext cx="504803" cy="360414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lt1"/>
                  </a:solidFill>
                  <a:latin typeface="Candara" pitchFamily="34" charset="0"/>
                </a:rPr>
                <a:t>D2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80267" y="1811815"/>
              <a:ext cx="506391" cy="35882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lt1"/>
                  </a:solidFill>
                  <a:latin typeface="Candara" pitchFamily="34" charset="0"/>
                </a:rPr>
                <a:t>D3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55744" y="6237499"/>
              <a:ext cx="2303364" cy="4318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tx1"/>
                  </a:solidFill>
                </a:rPr>
                <a:t>UNIVERSITÉ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59109" y="6237499"/>
              <a:ext cx="5689356" cy="43186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tx1"/>
                  </a:solidFill>
                </a:rPr>
                <a:t>LYCÉE OU ÉCOLE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93606" y="4714952"/>
              <a:ext cx="755968" cy="1451097"/>
            </a:xfrm>
            <a:prstGeom prst="rect">
              <a:avLst/>
            </a:prstGeom>
            <a:solidFill>
              <a:srgbClr val="FFD65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accent2">
                    <a:lumMod val="75000"/>
                  </a:schemeClr>
                </a:solidFill>
                <a:latin typeface="Candar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300" b="1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DUT</a:t>
              </a:r>
              <a:r>
                <a:rPr lang="fr-FR" dirty="0"/>
                <a:t>	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59833" y="4724568"/>
              <a:ext cx="1224136" cy="144016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solidFill>
                    <a:srgbClr val="0E6ABE"/>
                  </a:solidFill>
                </a:rPr>
                <a:t>BTS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800" b="1" dirty="0">
                  <a:solidFill>
                    <a:srgbClr val="0E6ABE"/>
                  </a:solidFill>
                </a:rPr>
                <a:t>CG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83968" y="3958100"/>
              <a:ext cx="1296144" cy="2206628"/>
            </a:xfrm>
            <a:prstGeom prst="rect">
              <a:avLst/>
            </a:prstGeom>
            <a:solidFill>
              <a:srgbClr val="218DEF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2400" b="1" dirty="0">
                <a:solidFill>
                  <a:srgbClr val="FFFF00"/>
                </a:solidFill>
                <a:latin typeface="Candar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3600" b="1" dirty="0">
                  <a:solidFill>
                    <a:srgbClr val="FFFF00"/>
                  </a:solidFill>
                  <a:latin typeface="Candara" pitchFamily="34" charset="0"/>
                </a:rPr>
                <a:t>DCG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84606" y="2933442"/>
              <a:ext cx="1223910" cy="1022495"/>
            </a:xfrm>
            <a:prstGeom prst="rect">
              <a:avLst/>
            </a:prstGeom>
            <a:solidFill>
              <a:srgbClr val="0E6ABE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FFFF00"/>
                  </a:solidFill>
                  <a:latin typeface="Candara" pitchFamily="34" charset="0"/>
                </a:rPr>
                <a:t>DSCG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84606" y="1834737"/>
              <a:ext cx="1223910" cy="114792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FFFF00"/>
                  </a:solidFill>
                  <a:latin typeface="Candara" pitchFamily="34" charset="0"/>
                </a:rPr>
                <a:t>DEC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39550" y="1888719"/>
              <a:ext cx="306096" cy="1021801"/>
            </a:xfrm>
            <a:prstGeom prst="rect">
              <a:avLst/>
            </a:prstGeom>
            <a:noFill/>
          </p:spPr>
          <p:txBody>
            <a:bodyPr vert="wordArtVert" wrap="square" t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700" b="1" dirty="0">
                  <a:latin typeface="+mn-lt"/>
                  <a:cs typeface="+mn-cs"/>
                </a:rPr>
                <a:t>DOCTORAT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85819" y="2933442"/>
              <a:ext cx="340848" cy="1228032"/>
            </a:xfrm>
            <a:prstGeom prst="rect">
              <a:avLst/>
            </a:prstGeom>
            <a:noFill/>
          </p:spPr>
          <p:txBody>
            <a:bodyPr vert="wordArtVert"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900" b="1" dirty="0">
                  <a:latin typeface="+mn-lt"/>
                  <a:cs typeface="+mn-cs"/>
                </a:rPr>
                <a:t>MASTER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49354" y="4058674"/>
              <a:ext cx="622991" cy="1879334"/>
            </a:xfrm>
            <a:prstGeom prst="rect">
              <a:avLst/>
            </a:prstGeom>
            <a:noFill/>
          </p:spPr>
          <p:txBody>
            <a:bodyPr vert="wordArtVert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200" b="1" dirty="0">
                  <a:latin typeface="+mn-lt"/>
                  <a:cs typeface="+mn-cs"/>
                </a:rPr>
                <a:t>  LICENCE</a:t>
              </a:r>
            </a:p>
          </p:txBody>
        </p:sp>
        <p:sp>
          <p:nvSpPr>
            <p:cNvPr id="18457" name="ZoneTexte 22"/>
            <p:cNvSpPr txBox="1">
              <a:spLocks noChangeArrowheads="1"/>
            </p:cNvSpPr>
            <p:nvPr/>
          </p:nvSpPr>
          <p:spPr bwMode="auto">
            <a:xfrm>
              <a:off x="5508104" y="2204864"/>
              <a:ext cx="2592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1200" b="1">
                  <a:solidFill>
                    <a:srgbClr val="2015AB"/>
                  </a:solidFill>
                  <a:latin typeface="Candara" pitchFamily="34" charset="0"/>
                </a:rPr>
                <a:t>DEC Diplôme d’Expertise Comptable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72345" y="5445223"/>
              <a:ext cx="1420033" cy="71924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Candara" pitchFamily="34" charset="0"/>
                </a:rPr>
                <a:t>L1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508104" y="2996952"/>
              <a:ext cx="1368152" cy="1728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« GRANDES ÉCOLES »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512198" y="4730200"/>
              <a:ext cx="1368152" cy="14297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CLASSES</a:t>
              </a: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PRÉPAS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/>
                <a:t>Economie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/>
                <a:t>Sciences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/>
                <a:t>Lettres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876256" y="2996952"/>
              <a:ext cx="624543" cy="3158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R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400" dirty="0">
                <a:solidFill>
                  <a:srgbClr val="0E6ABE"/>
                </a:solidFill>
                <a:latin typeface="Candara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É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C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L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400" dirty="0">
                  <a:solidFill>
                    <a:srgbClr val="0E6ABE"/>
                  </a:solidFill>
                  <a:latin typeface="Candara" pitchFamily="34" charset="0"/>
                </a:rPr>
                <a:t>S</a:t>
              </a:r>
              <a:endParaRPr lang="fr-FR" dirty="0">
                <a:solidFill>
                  <a:srgbClr val="0E6ABE"/>
                </a:solidFill>
                <a:latin typeface="Candara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02427" y="3001926"/>
              <a:ext cx="1224136" cy="31580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AUTRES</a:t>
              </a: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r-FR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ÉCOLES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000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000" dirty="0"/>
                <a:t>Assistante sociale, infirmière, kiné, orthophoniste, architecte…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66749" y="3969714"/>
              <a:ext cx="1199276" cy="71867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bg1">
                      <a:lumMod val="50000"/>
                    </a:schemeClr>
                  </a:solidFill>
                </a:rPr>
                <a:t>LICENCE </a:t>
              </a: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PRO</a:t>
              </a:r>
              <a:endParaRPr lang="fr-FR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0941" y="5546838"/>
              <a:ext cx="288913" cy="516011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1</a:t>
              </a: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3924259" y="4868880"/>
              <a:ext cx="503216" cy="215931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avec flèche 33"/>
            <p:cNvCxnSpPr>
              <a:cxnSpLocks/>
            </p:cNvCxnSpPr>
            <p:nvPr/>
          </p:nvCxnSpPr>
          <p:spPr>
            <a:xfrm flipV="1">
              <a:off x="3996283" y="4581501"/>
              <a:ext cx="2088472" cy="110289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avec flèche 35"/>
            <p:cNvCxnSpPr>
              <a:cxnSpLocks/>
            </p:cNvCxnSpPr>
            <p:nvPr/>
          </p:nvCxnSpPr>
          <p:spPr>
            <a:xfrm flipV="1">
              <a:off x="3686219" y="4611765"/>
              <a:ext cx="0" cy="401597"/>
            </a:xfrm>
            <a:prstGeom prst="straightConnector1">
              <a:avLst/>
            </a:prstGeom>
            <a:ln w="31750">
              <a:solidFill>
                <a:schemeClr val="accent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250941" y="4835537"/>
              <a:ext cx="288913" cy="519187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2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0941" y="4059140"/>
              <a:ext cx="288913" cy="517598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3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50941" y="3505024"/>
              <a:ext cx="288913" cy="396931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4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50941" y="2957259"/>
              <a:ext cx="288913" cy="395343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5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50941" y="2603196"/>
              <a:ext cx="288913" cy="250861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6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0941" y="1888719"/>
              <a:ext cx="288913" cy="250861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8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0941" y="2249134"/>
              <a:ext cx="288913" cy="250861"/>
            </a:xfrm>
            <a:prstGeom prst="rect">
              <a:avLst/>
            </a:prstGeom>
            <a:solidFill>
              <a:srgbClr val="39D2E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chemeClr val="tx1"/>
                  </a:solidFill>
                  <a:latin typeface="Candara" pitchFamily="34" charset="0"/>
                </a:rPr>
                <a:t>7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2345" y="4724396"/>
              <a:ext cx="1420033" cy="7208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bg1">
                      <a:lumMod val="75000"/>
                    </a:schemeClr>
                  </a:solidFill>
                  <a:latin typeface="Candara" pitchFamily="34" charset="0"/>
                </a:rPr>
                <a:t>L2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100" dirty="0"/>
                <a:t>Exemple : Droit, AES</a:t>
              </a:r>
            </a:p>
          </p:txBody>
        </p:sp>
        <p:cxnSp>
          <p:nvCxnSpPr>
            <p:cNvPr id="35" name="Connecteur droit avec flèche 34"/>
            <p:cNvCxnSpPr/>
            <p:nvPr/>
          </p:nvCxnSpPr>
          <p:spPr>
            <a:xfrm flipH="1" flipV="1">
              <a:off x="2051089" y="4886344"/>
              <a:ext cx="1225498" cy="271501"/>
            </a:xfrm>
            <a:prstGeom prst="straightConnector1">
              <a:avLst/>
            </a:prstGeom>
            <a:ln w="31750">
              <a:solidFill>
                <a:schemeClr val="accent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2293606" y="3958846"/>
              <a:ext cx="755968" cy="756107"/>
            </a:xfrm>
            <a:prstGeom prst="rect">
              <a:avLst/>
            </a:prstGeom>
            <a:solidFill>
              <a:srgbClr val="FFD653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2300" b="1" dirty="0">
                  <a:solidFill>
                    <a:schemeClr val="accent2">
                      <a:lumMod val="75000"/>
                    </a:schemeClr>
                  </a:solidFill>
                  <a:latin typeface="Candara" pitchFamily="34" charset="0"/>
                </a:rPr>
                <a:t>BUT</a:t>
              </a:r>
              <a:r>
                <a:rPr lang="fr-FR" dirty="0"/>
                <a:t>	</a:t>
              </a:r>
            </a:p>
          </p:txBody>
        </p:sp>
        <p:cxnSp>
          <p:nvCxnSpPr>
            <p:cNvPr id="33" name="Connecteur droit avec flèche 32"/>
            <p:cNvCxnSpPr>
              <a:cxnSpLocks/>
            </p:cNvCxnSpPr>
            <p:nvPr/>
          </p:nvCxnSpPr>
          <p:spPr>
            <a:xfrm flipH="1" flipV="1">
              <a:off x="2051090" y="4585386"/>
              <a:ext cx="1238262" cy="461861"/>
            </a:xfrm>
            <a:prstGeom prst="straightConnector1">
              <a:avLst/>
            </a:prstGeom>
            <a:ln w="31750">
              <a:solidFill>
                <a:schemeClr val="accent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Connecteur droit avec flèche 50"/>
          <p:cNvCxnSpPr>
            <a:cxnSpLocks/>
            <a:endCxn id="9" idx="3"/>
          </p:cNvCxnSpPr>
          <p:nvPr/>
        </p:nvCxnSpPr>
        <p:spPr>
          <a:xfrm flipH="1" flipV="1">
            <a:off x="2051720" y="3680644"/>
            <a:ext cx="2536825" cy="461288"/>
          </a:xfrm>
          <a:prstGeom prst="straightConnector1">
            <a:avLst/>
          </a:prstGeom>
          <a:ln w="31750">
            <a:solidFill>
              <a:schemeClr val="accent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 bwMode="auto">
          <a:xfrm flipV="1">
            <a:off x="4932040" y="3789040"/>
            <a:ext cx="0" cy="43204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DE5647A7-2AFA-0993-C988-28A6E3FD7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" y="36250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655638"/>
            <a:ext cx="8208963" cy="37814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7200" b="1" dirty="0">
                <a:latin typeface="Gill Sans MT" pitchFamily="34" charset="0"/>
              </a:rPr>
              <a:t>2 - Le BTS CG  : pour qui ?</a:t>
            </a:r>
            <a:br>
              <a:rPr lang="fr-FR" sz="7200" b="1" dirty="0">
                <a:latin typeface="Gill Sans MT" pitchFamily="34" charset="0"/>
              </a:rPr>
            </a:br>
            <a:endParaRPr lang="fr-FR" sz="6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420765" y="5013176"/>
            <a:ext cx="2718867" cy="1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3BD1F9-F65C-FE8F-F69D-EA76C2FCE1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satMod val="130000"/>
                  </a:schemeClr>
                </a:solidFill>
              </a:rPr>
              <a:t>Le recrutement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33000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2E0C7C10-9F93-C951-B1F2-F8DED0CF77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Le recrutement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Bef>
                <a:spcPts val="18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042163100"/>
              </p:ext>
            </p:extLst>
          </p:nvPr>
        </p:nvGraphicFramePr>
        <p:xfrm>
          <a:off x="1691680" y="1268760"/>
          <a:ext cx="640871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660232" y="1268760"/>
            <a:ext cx="21451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800"/>
              </a:spcBef>
              <a:buClr>
                <a:srgbClr val="006B8D"/>
              </a:buClr>
            </a:pPr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34 places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F83F35B-A4C1-D777-A8B7-07685D6CF5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706090"/>
          </a:xfrm>
        </p:spPr>
        <p:txBody>
          <a:bodyPr>
            <a:normAutofit fontScale="90000"/>
          </a:bodyPr>
          <a:lstStyle/>
          <a:p>
            <a:r>
              <a:rPr lang="fr-FR" dirty="0"/>
              <a:t>Recrutement : moyenne sur 5 ans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7E6D976-D520-46AF-AA31-43F3E69154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571776"/>
              </p:ext>
            </p:extLst>
          </p:nvPr>
        </p:nvGraphicFramePr>
        <p:xfrm>
          <a:off x="1259632" y="1124744"/>
          <a:ext cx="7674818" cy="5123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43919993-8B7D-39B1-895B-9F18F0D8F1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655638"/>
            <a:ext cx="8208963" cy="37814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7200" b="1" dirty="0">
                <a:latin typeface="Gill Sans MT" pitchFamily="34" charset="0"/>
              </a:rPr>
              <a:t>3 - Le BTS CG  pendant deux ans</a:t>
            </a:r>
            <a:br>
              <a:rPr lang="fr-FR" sz="7200" b="1" dirty="0">
                <a:latin typeface="Gill Sans MT" pitchFamily="34" charset="0"/>
              </a:rPr>
            </a:br>
            <a:endParaRPr lang="fr-FR" sz="6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420765" y="5013176"/>
            <a:ext cx="2718867" cy="1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BDB4965-33DF-0352-32E2-9D05C500EA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58614"/>
            <a:ext cx="7499350" cy="922114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Conditions pour réussir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fontAlgn="auto">
              <a:spcBef>
                <a:spcPts val="18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04648696"/>
              </p:ext>
            </p:extLst>
          </p:nvPr>
        </p:nvGraphicFramePr>
        <p:xfrm>
          <a:off x="1043608" y="980728"/>
          <a:ext cx="619268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508104" y="5877272"/>
            <a:ext cx="35283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Objectif : travail autonome et réfléchi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AB9A3A-F98C-749C-83DB-397F07973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8186" y="116632"/>
            <a:ext cx="7954967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L’acquisition des compétences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endParaRPr lang="fr-FR" dirty="0"/>
          </a:p>
          <a:p>
            <a:pPr marL="640080" lvl="1" indent="-237744" fontAlgn="auto">
              <a:spcBef>
                <a:spcPts val="600"/>
              </a:spcBef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Bef>
                <a:spcPts val="600"/>
              </a:spcBef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Bef>
                <a:spcPts val="600"/>
              </a:spcBef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5" name="Diagramme 4"/>
          <p:cNvGraphicFramePr/>
          <p:nvPr/>
        </p:nvGraphicFramePr>
        <p:xfrm>
          <a:off x="1763688" y="1700808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419872" y="5527754"/>
            <a:ext cx="5514578" cy="11918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2015AB"/>
                </a:solidFill>
              </a:rPr>
              <a:t>Stage</a:t>
            </a:r>
            <a:r>
              <a:rPr lang="fr-FR" sz="3200" b="1" baseline="30000" dirty="0">
                <a:solidFill>
                  <a:srgbClr val="2015AB"/>
                </a:solidFill>
              </a:rPr>
              <a:t>*</a:t>
            </a:r>
            <a:r>
              <a:rPr lang="fr-FR" sz="3200" b="1" dirty="0">
                <a:solidFill>
                  <a:srgbClr val="2015AB"/>
                </a:solidFill>
              </a:rPr>
              <a:t> : 6 semaines en CG1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solidFill>
                  <a:srgbClr val="2015AB"/>
                </a:solidFill>
              </a:rPr>
              <a:t> + 4 semaines en CG2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357686" y="1142984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+mn-lt"/>
                <a:cs typeface="+mn-cs"/>
              </a:rPr>
              <a:t>Depuis la rentrée 2022, l’acquisition des compétences peut aussi se faire par l’apprentissage en CG2 !</a:t>
            </a:r>
          </a:p>
        </p:txBody>
      </p:sp>
      <p:pic>
        <p:nvPicPr>
          <p:cNvPr id="7" name="Image 6" descr="Logo-Nouvea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98923">
            <a:off x="1991278" y="1264406"/>
            <a:ext cx="2305785" cy="9223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D5AE8BC-879C-A646-F9E8-5D2DB89A9E8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CF7E377-C975-3A35-1721-AB46725EE8A2}"/>
              </a:ext>
            </a:extLst>
          </p:cNvPr>
          <p:cNvSpPr txBox="1"/>
          <p:nvPr/>
        </p:nvSpPr>
        <p:spPr>
          <a:xfrm>
            <a:off x="1495934" y="6095146"/>
            <a:ext cx="149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* Scolaires uniquement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L’enseignement général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6123458"/>
            <a:ext cx="7776864" cy="490066"/>
          </a:xfrm>
        </p:spPr>
        <p:txBody>
          <a:bodyPr>
            <a:normAutofit fontScale="92500" lnSpcReduction="20000"/>
          </a:bodyPr>
          <a:lstStyle/>
          <a:p>
            <a:pPr marL="82296" indent="0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None/>
              <a:tabLst>
                <a:tab pos="266700" algn="l"/>
              </a:tabLst>
              <a:defRPr/>
            </a:pPr>
            <a:r>
              <a:rPr lang="fr-FR" sz="1200" dirty="0">
                <a:solidFill>
                  <a:srgbClr val="006B8D"/>
                </a:solidFill>
              </a:rPr>
              <a:t>*	</a:t>
            </a:r>
            <a:r>
              <a:rPr lang="fr-FR" sz="1700" dirty="0">
                <a:solidFill>
                  <a:srgbClr val="006B8D"/>
                </a:solidFill>
              </a:rPr>
              <a:t>Ce volume horaire est pour les étudiants sous statut scolaire. Les étudiants sous </a:t>
            </a:r>
            <a:br>
              <a:rPr lang="fr-FR" sz="1700" dirty="0">
                <a:solidFill>
                  <a:srgbClr val="006B8D"/>
                </a:solidFill>
              </a:rPr>
            </a:br>
            <a:r>
              <a:rPr lang="fr-FR" sz="1700" dirty="0">
                <a:solidFill>
                  <a:srgbClr val="006B8D"/>
                </a:solidFill>
              </a:rPr>
              <a:t>	statut d’apprentis n’ont pas de CEJM appliquée (Semaines de 3 jours au lycée).</a:t>
            </a: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u="sng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641786"/>
              </p:ext>
            </p:extLst>
          </p:nvPr>
        </p:nvGraphicFramePr>
        <p:xfrm>
          <a:off x="1080120" y="1772816"/>
          <a:ext cx="7956376" cy="4195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8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CG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CG 2</a:t>
                      </a:r>
                      <a:r>
                        <a:rPr lang="fr-FR" sz="3200" baseline="300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fr-FR" sz="3200" dirty="0">
                        <a:solidFill>
                          <a:srgbClr val="006B8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6B8D"/>
                          </a:solidFill>
                        </a:rPr>
                        <a:t>Culture générale</a:t>
                      </a:r>
                      <a:endParaRPr lang="fr-FR" sz="2000" b="1" dirty="0">
                        <a:solidFill>
                          <a:srgbClr val="006B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3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3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09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6B8D"/>
                          </a:solidFill>
                        </a:rPr>
                        <a:t>Anglais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06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solidFill>
                            <a:srgbClr val="006B8D"/>
                          </a:solidFill>
                        </a:rPr>
                        <a:t>Mathématiques</a:t>
                      </a:r>
                      <a:endParaRPr lang="fr-FR" sz="1800" b="1" dirty="0">
                        <a:solidFill>
                          <a:srgbClr val="006B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2 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2 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006">
                <a:tc>
                  <a:txBody>
                    <a:bodyPr/>
                    <a:lstStyle/>
                    <a:p>
                      <a:pPr algn="ctr"/>
                      <a:r>
                        <a:rPr lang="fr-FR" sz="2400" b="1">
                          <a:solidFill>
                            <a:srgbClr val="006B8D"/>
                          </a:solidFill>
                        </a:rPr>
                        <a:t>CEJM et</a:t>
                      </a:r>
                      <a:r>
                        <a:rPr lang="fr-FR" sz="2400" b="1" baseline="0">
                          <a:solidFill>
                            <a:srgbClr val="006B8D"/>
                          </a:solidFill>
                        </a:rPr>
                        <a:t> CEJM appliquée</a:t>
                      </a:r>
                      <a:endParaRPr lang="fr-FR" sz="2400" b="1" dirty="0">
                        <a:solidFill>
                          <a:srgbClr val="006B8D"/>
                        </a:solidFill>
                      </a:endParaRPr>
                    </a:p>
                    <a:p>
                      <a:pPr algn="ctr"/>
                      <a:r>
                        <a:rPr lang="fr-FR" sz="2400" b="1" dirty="0">
                          <a:solidFill>
                            <a:srgbClr val="006B8D"/>
                          </a:solidFill>
                        </a:rPr>
                        <a:t>(Eco-Droit-Management)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4 h+1,5 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b="1">
                          <a:solidFill>
                            <a:srgbClr val="006B8D"/>
                          </a:solidFill>
                        </a:rPr>
                        <a:t>4 h+1,5 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006">
                <a:tc>
                  <a:txBody>
                    <a:bodyPr/>
                    <a:lstStyle/>
                    <a:p>
                      <a:pPr algn="r"/>
                      <a:r>
                        <a:rPr lang="fr-FR" sz="2400" b="1" dirty="0">
                          <a:solidFill>
                            <a:srgbClr val="006B8D"/>
                          </a:solidFill>
                        </a:rPr>
                        <a:t>TOTAL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13 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6B8D"/>
                          </a:solidFill>
                        </a:rPr>
                        <a:t>13 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36D155A-B5B5-0819-CC0E-89AB74C14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8280648" cy="17281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54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fr-FR" sz="5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6700" cap="small" dirty="0">
                <a:solidFill>
                  <a:schemeClr val="tx2">
                    <a:satMod val="130000"/>
                  </a:schemeClr>
                </a:solidFill>
              </a:rPr>
              <a:t>La </a:t>
            </a:r>
            <a:r>
              <a:rPr lang="fr-FR" sz="6700" b="1" cap="small" dirty="0">
                <a:solidFill>
                  <a:schemeClr val="tx2">
                    <a:satMod val="130000"/>
                  </a:schemeClr>
                </a:solidFill>
              </a:rPr>
              <a:t>Filière Comptable</a:t>
            </a:r>
            <a:br>
              <a:rPr lang="fr-FR" sz="6700" b="1" cap="small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6700" b="1" cap="small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fr-FR" sz="6700" cap="small" dirty="0">
                <a:solidFill>
                  <a:schemeClr val="tx2">
                    <a:satMod val="130000"/>
                  </a:schemeClr>
                </a:solidFill>
              </a:rPr>
              <a:t>du </a:t>
            </a:r>
            <a:r>
              <a:rPr lang="fr-FR" sz="6700" b="1" cap="small" dirty="0">
                <a:solidFill>
                  <a:schemeClr val="tx2">
                    <a:satMod val="130000"/>
                  </a:schemeClr>
                </a:solidFill>
              </a:rPr>
              <a:t>Lycée Dessaignes</a:t>
            </a:r>
            <a:endParaRPr lang="fr-FR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932064" y="5373216"/>
            <a:ext cx="20716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5EF3DC6-3DCD-4242-8E91-210E8856DA47}"/>
              </a:ext>
            </a:extLst>
          </p:cNvPr>
          <p:cNvSpPr txBox="1">
            <a:spLocks/>
          </p:cNvSpPr>
          <p:nvPr/>
        </p:nvSpPr>
        <p:spPr>
          <a:xfrm>
            <a:off x="1043608" y="1916832"/>
            <a:ext cx="7848600" cy="4248472"/>
          </a:xfrm>
          <a:prstGeom prst="rect">
            <a:avLst/>
          </a:prstGeom>
        </p:spPr>
        <p:txBody>
          <a:bodyPr anchor="b">
            <a:normAutofit fontScale="82500" lnSpcReduction="10000"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006B8D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006B8D"/>
                </a:solidFill>
                <a:latin typeface="Gill Sans MT" pitchFamily="34" charset="0"/>
              </a:defRPr>
            </a:lvl9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fr-FR" sz="8000" b="1" dirty="0"/>
              <a:t>BTS CG </a:t>
            </a:r>
            <a:r>
              <a:rPr lang="fr-FR" sz="6100" b="1" dirty="0"/>
              <a:t>en mixité</a:t>
            </a:r>
            <a:br>
              <a:rPr lang="fr-FR" sz="5300" b="1" dirty="0"/>
            </a:br>
            <a:r>
              <a:rPr lang="fr-FR" sz="8000" b="1" dirty="0"/>
              <a:t>DCG</a:t>
            </a:r>
            <a:r>
              <a:rPr lang="fr-FR" sz="6100" b="1" dirty="0"/>
              <a:t> par apprentissage</a:t>
            </a:r>
            <a:br>
              <a:rPr lang="fr-FR" sz="4000" dirty="0"/>
            </a:br>
            <a:br>
              <a:rPr lang="fr-FR" sz="4000" dirty="0"/>
            </a:br>
            <a:r>
              <a:rPr lang="fr-FR" sz="4000" b="1" dirty="0"/>
              <a:t>Lycée Dessaignes - BLOIS</a:t>
            </a:r>
            <a:br>
              <a:rPr lang="fr-FR" sz="3600" b="1" dirty="0"/>
            </a:br>
            <a:br>
              <a:rPr lang="fr-FR" sz="3600" b="1" dirty="0"/>
            </a:br>
            <a:endParaRPr lang="fr-FR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933973-3287-FE72-8C17-C7EE3A9A0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8187" y="83177"/>
            <a:ext cx="7890842" cy="70723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000" b="1" dirty="0">
                <a:solidFill>
                  <a:schemeClr val="tx2">
                    <a:satMod val="130000"/>
                  </a:schemeClr>
                </a:solidFill>
              </a:rPr>
              <a:t>L’enseignement professionnel</a:t>
            </a:r>
            <a:endParaRPr lang="fr-FR" sz="40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341438"/>
            <a:ext cx="7499350" cy="4906962"/>
          </a:xfrm>
        </p:spPr>
        <p:txBody>
          <a:bodyPr>
            <a:normAutofit/>
          </a:bodyPr>
          <a:lstStyle/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u="sng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298416"/>
              </p:ext>
            </p:extLst>
          </p:nvPr>
        </p:nvGraphicFramePr>
        <p:xfrm>
          <a:off x="1101180" y="823968"/>
          <a:ext cx="7704856" cy="563436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86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CG 1</a:t>
                      </a:r>
                    </a:p>
                    <a:p>
                      <a:pPr algn="ctr"/>
                      <a:r>
                        <a:rPr lang="fr-FR" sz="1600" dirty="0" err="1">
                          <a:solidFill>
                            <a:srgbClr val="006B8D"/>
                          </a:solidFill>
                        </a:rPr>
                        <a:t>Cours+TD</a:t>
                      </a:r>
                      <a:endParaRPr lang="fr-FR" sz="1600" dirty="0">
                        <a:solidFill>
                          <a:srgbClr val="006B8D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CG 2</a:t>
                      </a:r>
                      <a:r>
                        <a:rPr lang="fr-FR" sz="2000" baseline="30000" dirty="0">
                          <a:solidFill>
                            <a:srgbClr val="006B8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*</a:t>
                      </a:r>
                      <a:endParaRPr lang="fr-FR" sz="2000" dirty="0">
                        <a:solidFill>
                          <a:srgbClr val="006B8D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err="1">
                          <a:solidFill>
                            <a:srgbClr val="006B8D"/>
                          </a:solidFill>
                        </a:rPr>
                        <a:t>Cours+TD</a:t>
                      </a:r>
                      <a:endParaRPr lang="fr-FR" sz="1600" dirty="0">
                        <a:solidFill>
                          <a:srgbClr val="006B8D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Opérations commerciales et information financière </a:t>
                      </a:r>
                      <a:r>
                        <a:rPr kumimoji="0" lang="fr-FR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(Processus 1 et 2)</a:t>
                      </a:r>
                      <a:endParaRPr kumimoji="0" lang="fr-FR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 + (3) H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 + (2) H 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Gestion des obligations fiscales et des relations sociales </a:t>
                      </a:r>
                      <a:r>
                        <a:rPr kumimoji="0" lang="fr-FR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(Processus 3 et 4)</a:t>
                      </a:r>
                      <a:endParaRPr kumimoji="0" lang="fr-FR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 + (2) H 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+ (1) H 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Analyse de l’activité et de la situation financière  </a:t>
                      </a:r>
                      <a:r>
                        <a:rPr kumimoji="0" lang="fr-FR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(Processus 5 et 6)</a:t>
                      </a:r>
                      <a:endParaRPr kumimoji="0" lang="fr-FR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+ (1) H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 + (2) H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Fiabilisation de l’information comptable et du SIC </a:t>
                      </a:r>
                      <a:r>
                        <a:rPr kumimoji="0" lang="fr-FR" sz="16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(Processus 7)</a:t>
                      </a:r>
                      <a:endParaRPr kumimoji="0" lang="fr-FR" sz="14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+ (1) H</a:t>
                      </a:r>
                    </a:p>
                  </a:txBody>
                  <a:tcPr marL="90000" marR="90000" marT="46800" marB="46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+ (1) H</a:t>
                      </a:r>
                    </a:p>
                  </a:txBody>
                  <a:tcPr marL="90000" marR="90000" marT="46800" marB="46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Ateliers professionnels</a:t>
                      </a:r>
                    </a:p>
                  </a:txBody>
                  <a:tcPr marL="90000" marR="90000" marT="46800" marB="468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 + (3) H</a:t>
                      </a:r>
                    </a:p>
                  </a:txBody>
                  <a:tcPr marL="90000" marR="90000" marT="46800" marB="468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 + (4) H</a:t>
                      </a:r>
                    </a:p>
                  </a:txBody>
                  <a:tcPr marL="90000" marR="90000" marT="46800" marB="4680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651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18 h</a:t>
                      </a: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17 h</a:t>
                      </a:r>
                    </a:p>
                  </a:txBody>
                  <a:tcPr marL="90000" marR="90000" marT="46800" marB="4680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D9D7B24-367F-2FBB-F4C5-448B956D56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1EE36FA-5A41-A206-C40B-F0441BC2D460}"/>
              </a:ext>
            </a:extLst>
          </p:cNvPr>
          <p:cNvSpPr txBox="1">
            <a:spLocks/>
          </p:cNvSpPr>
          <p:nvPr/>
        </p:nvSpPr>
        <p:spPr bwMode="auto">
          <a:xfrm>
            <a:off x="1296343" y="6296367"/>
            <a:ext cx="7776864" cy="49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65125" indent="-282575" algn="l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Wingdings 2" pitchFamily="18" charset="2"/>
              <a:buNone/>
              <a:tabLst>
                <a:tab pos="266700" algn="l"/>
              </a:tabLst>
              <a:defRPr/>
            </a:pPr>
            <a:r>
              <a:rPr lang="fr-FR" sz="1200" dirty="0">
                <a:solidFill>
                  <a:srgbClr val="006B8D"/>
                </a:solidFill>
              </a:rPr>
              <a:t>*	</a:t>
            </a:r>
            <a:r>
              <a:rPr lang="fr-FR" sz="1700" dirty="0">
                <a:solidFill>
                  <a:srgbClr val="006B8D"/>
                </a:solidFill>
              </a:rPr>
              <a:t>Ce volume horaire est pour les étudiants sous statut scolaire. Les étudiants sous </a:t>
            </a:r>
            <a:br>
              <a:rPr lang="fr-FR" sz="1700" dirty="0">
                <a:solidFill>
                  <a:srgbClr val="006B8D"/>
                </a:solidFill>
              </a:rPr>
            </a:br>
            <a:r>
              <a:rPr lang="fr-FR" sz="1700" dirty="0">
                <a:solidFill>
                  <a:srgbClr val="006B8D"/>
                </a:solidFill>
              </a:rPr>
              <a:t>	statut d’apprentis ont des horaires différents (Semaines de 3 jours au lycée).</a:t>
            </a: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u="sng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55638"/>
            <a:ext cx="8748464" cy="3781474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fr-FR" sz="6700" b="1" dirty="0">
                <a:latin typeface="Gill Sans MT" pitchFamily="34" charset="0"/>
              </a:rPr>
              <a:t>4- BTS CG</a:t>
            </a:r>
            <a:br>
              <a:rPr lang="fr-FR" sz="6700" b="1" dirty="0">
                <a:latin typeface="Gill Sans MT" pitchFamily="34" charset="0"/>
              </a:rPr>
            </a:br>
            <a:r>
              <a:rPr lang="fr-FR" sz="6700" b="1" dirty="0">
                <a:latin typeface="Gill Sans MT" pitchFamily="34" charset="0"/>
              </a:rPr>
              <a:t>Pourquoi à Dessaignes ?</a:t>
            </a:r>
            <a:br>
              <a:rPr lang="fr-FR" sz="7200" b="1" dirty="0">
                <a:latin typeface="Gill Sans MT" pitchFamily="34" charset="0"/>
              </a:rPr>
            </a:br>
            <a:endParaRPr lang="fr-FR" sz="6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420765" y="5013176"/>
            <a:ext cx="2718867" cy="1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F0DC470-2D95-CDCB-13CA-07F81CBC4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1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La réussite à Dessaignes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14601" y="1531714"/>
            <a:ext cx="8100392" cy="5051648"/>
          </a:xfrm>
        </p:spPr>
        <p:txBody>
          <a:bodyPr/>
          <a:lstStyle/>
          <a:p>
            <a:pPr>
              <a:buClr>
                <a:srgbClr val="006B8D"/>
              </a:buClr>
            </a:pPr>
            <a:r>
              <a:rPr lang="fr-FR" b="1" dirty="0">
                <a:solidFill>
                  <a:srgbClr val="006B8D"/>
                </a:solidFill>
              </a:rPr>
              <a:t>Taux de réussite </a:t>
            </a: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90 % en moyenne sur 5 ans </a:t>
            </a:r>
            <a:r>
              <a:rPr lang="fr-FR" sz="1800" dirty="0">
                <a:solidFill>
                  <a:srgbClr val="006B8D"/>
                </a:solidFill>
              </a:rPr>
              <a:t>(</a:t>
            </a:r>
            <a:r>
              <a:rPr lang="fr-FR" sz="1600" dirty="0">
                <a:solidFill>
                  <a:srgbClr val="006B8D"/>
                </a:solidFill>
              </a:rPr>
              <a:t>moyenne nationale : 62 %</a:t>
            </a:r>
            <a:r>
              <a:rPr lang="fr-FR" sz="1800" dirty="0">
                <a:solidFill>
                  <a:srgbClr val="006B8D"/>
                </a:solidFill>
              </a:rPr>
              <a:t>)</a:t>
            </a: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90 % en 2022</a:t>
            </a:r>
          </a:p>
          <a:p>
            <a:pPr lvl="1">
              <a:buClr>
                <a:srgbClr val="006B8D"/>
              </a:buClr>
            </a:pPr>
            <a:endParaRPr lang="fr-FR" sz="1400" dirty="0">
              <a:solidFill>
                <a:srgbClr val="006B8D"/>
              </a:solidFill>
            </a:endParaRPr>
          </a:p>
          <a:p>
            <a:pPr>
              <a:buClr>
                <a:srgbClr val="006B8D"/>
              </a:buClr>
            </a:pPr>
            <a:r>
              <a:rPr lang="fr-FR" b="1" dirty="0">
                <a:solidFill>
                  <a:srgbClr val="006B8D"/>
                </a:solidFill>
              </a:rPr>
              <a:t>Facteurs de réussite </a:t>
            </a: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Encadrement / Accompagnement des professeurs</a:t>
            </a: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Implication de tous pour la réussite</a:t>
            </a: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Ambiance de classe</a:t>
            </a:r>
          </a:p>
          <a:p>
            <a:pPr lvl="1">
              <a:buClr>
                <a:srgbClr val="006B8D"/>
              </a:buClr>
            </a:pPr>
            <a:r>
              <a:rPr lang="fr-FR" dirty="0">
                <a:solidFill>
                  <a:srgbClr val="006B8D"/>
                </a:solidFill>
              </a:rPr>
              <a:t>Conditions matérielles : salles dédiées</a:t>
            </a: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  <a:buFont typeface="Verdana" pitchFamily="34" charset="0"/>
              <a:buNone/>
            </a:pPr>
            <a:endParaRPr lang="fr-FR" dirty="0">
              <a:solidFill>
                <a:srgbClr val="006B8D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314EAF-A4A3-7749-0AEC-CF04152EAC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10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Pourquoi à </a:t>
            </a:r>
            <a:r>
              <a:rPr lang="fr-FR" sz="4800" b="1" dirty="0" err="1">
                <a:solidFill>
                  <a:schemeClr val="tx2">
                    <a:satMod val="130000"/>
                  </a:schemeClr>
                </a:solidFill>
              </a:rPr>
              <a:t>Dessaignes</a:t>
            </a: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71600" y="1556792"/>
            <a:ext cx="7962850" cy="4691608"/>
          </a:xfrm>
        </p:spPr>
        <p:txBody>
          <a:bodyPr/>
          <a:lstStyle/>
          <a:p>
            <a:pPr>
              <a:buClr>
                <a:srgbClr val="006B8D"/>
              </a:buClr>
            </a:pPr>
            <a:r>
              <a:rPr lang="fr-FR" b="1" dirty="0">
                <a:solidFill>
                  <a:srgbClr val="006B8D"/>
                </a:solidFill>
              </a:rPr>
              <a:t>De nombreux bacheliers des différents lycées du Loir-et-Cher ont réussi à </a:t>
            </a:r>
            <a:r>
              <a:rPr lang="fr-FR" b="1" dirty="0" err="1">
                <a:solidFill>
                  <a:srgbClr val="006B8D"/>
                </a:solidFill>
              </a:rPr>
              <a:t>Dessaignes</a:t>
            </a:r>
            <a:endParaRPr lang="fr-FR" sz="1600" b="1" dirty="0">
              <a:solidFill>
                <a:srgbClr val="006B8D"/>
              </a:solidFill>
            </a:endParaRPr>
          </a:p>
          <a:p>
            <a:pPr>
              <a:buClr>
                <a:srgbClr val="006B8D"/>
              </a:buClr>
            </a:pPr>
            <a:endParaRPr lang="fr-FR" sz="1800" b="1" dirty="0">
              <a:solidFill>
                <a:srgbClr val="006B8D"/>
              </a:solidFill>
            </a:endParaRPr>
          </a:p>
          <a:p>
            <a:pPr>
              <a:buClr>
                <a:srgbClr val="006B8D"/>
              </a:buClr>
            </a:pPr>
            <a:r>
              <a:rPr lang="fr-FR" b="1" dirty="0">
                <a:solidFill>
                  <a:srgbClr val="006B8D"/>
                </a:solidFill>
              </a:rPr>
              <a:t>Logement facilement accessible aux étudiants à Blois, </a:t>
            </a:r>
            <a:r>
              <a:rPr lang="fr-FR" sz="2800" b="1" dirty="0">
                <a:solidFill>
                  <a:srgbClr val="006B8D"/>
                </a:solidFill>
              </a:rPr>
              <a:t>moins cher que dans les grandes villes</a:t>
            </a:r>
            <a:endParaRPr lang="fr-FR" sz="2000" b="1" dirty="0">
              <a:solidFill>
                <a:srgbClr val="006B8D"/>
              </a:solidFill>
            </a:endParaRPr>
          </a:p>
          <a:p>
            <a:pPr>
              <a:buClr>
                <a:srgbClr val="006B8D"/>
              </a:buClr>
            </a:pPr>
            <a:endParaRPr lang="fr-FR" sz="1800" b="1" dirty="0">
              <a:solidFill>
                <a:srgbClr val="006B8D"/>
              </a:solidFill>
            </a:endParaRPr>
          </a:p>
          <a:p>
            <a:pPr>
              <a:buClr>
                <a:srgbClr val="006B8D"/>
              </a:buClr>
            </a:pPr>
            <a:r>
              <a:rPr lang="fr-FR" sz="3600" b="1" dirty="0">
                <a:solidFill>
                  <a:srgbClr val="006B8D"/>
                </a:solidFill>
              </a:rPr>
              <a:t>Ville étudiante : </a:t>
            </a:r>
            <a:r>
              <a:rPr lang="fr-FR" sz="2400" dirty="0">
                <a:solidFill>
                  <a:srgbClr val="006B8D"/>
                </a:solidFill>
              </a:rPr>
              <a:t>environ</a:t>
            </a:r>
            <a:r>
              <a:rPr lang="fr-FR" sz="2800" b="1" dirty="0">
                <a:solidFill>
                  <a:srgbClr val="006B8D"/>
                </a:solidFill>
              </a:rPr>
              <a:t> </a:t>
            </a:r>
            <a:r>
              <a:rPr lang="fr-FR" sz="2400" dirty="0">
                <a:solidFill>
                  <a:srgbClr val="006B8D"/>
                </a:solidFill>
              </a:rPr>
              <a:t>4 000 étudiants à Blois</a:t>
            </a:r>
            <a:endParaRPr lang="fr-FR" sz="3600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  <a:buFont typeface="Verdana" pitchFamily="34" charset="0"/>
              <a:buNone/>
            </a:pPr>
            <a:endParaRPr lang="fr-FR" dirty="0">
              <a:solidFill>
                <a:srgbClr val="006B8D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50D146A-3A35-8ED9-D614-65714B896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7134" y="404664"/>
            <a:ext cx="8106866" cy="100811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Pourquoi à Dessaignes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57224" y="1428736"/>
            <a:ext cx="8097316" cy="4619600"/>
          </a:xfrm>
        </p:spPr>
        <p:txBody>
          <a:bodyPr/>
          <a:lstStyle/>
          <a:p>
            <a:pPr lvl="1">
              <a:buClr>
                <a:srgbClr val="006B8D"/>
              </a:buClr>
            </a:pPr>
            <a:endParaRPr lang="fr-FR" sz="1400" dirty="0">
              <a:solidFill>
                <a:srgbClr val="006B8D"/>
              </a:solidFill>
            </a:endParaRPr>
          </a:p>
          <a:p>
            <a:pPr marL="85725" indent="0" algn="ctr">
              <a:buClr>
                <a:srgbClr val="006B8D"/>
              </a:buClr>
              <a:buNone/>
            </a:pPr>
            <a:r>
              <a:rPr lang="fr-FR" sz="4000" b="1" dirty="0">
                <a:solidFill>
                  <a:srgbClr val="006B8D"/>
                </a:solidFill>
              </a:rPr>
              <a:t>Possibilité de préparer </a:t>
            </a:r>
            <a:r>
              <a:rPr lang="fr-FR" sz="4000" b="1" u="sng" dirty="0">
                <a:solidFill>
                  <a:srgbClr val="006B8D"/>
                </a:solidFill>
              </a:rPr>
              <a:t>par apprentissage au lycée  </a:t>
            </a:r>
            <a:r>
              <a:rPr lang="fr-FR" sz="4000" b="1" dirty="0">
                <a:solidFill>
                  <a:srgbClr val="006B8D"/>
                </a:solidFill>
              </a:rPr>
              <a:t>:</a:t>
            </a:r>
          </a:p>
          <a:p>
            <a:pPr marL="85725" indent="0">
              <a:buClr>
                <a:srgbClr val="006B8D"/>
              </a:buClr>
              <a:buNone/>
            </a:pPr>
            <a:endParaRPr lang="fr-FR" sz="1100" b="1" dirty="0">
              <a:solidFill>
                <a:srgbClr val="006B8D"/>
              </a:solidFill>
            </a:endParaRPr>
          </a:p>
          <a:p>
            <a:pPr marL="542925" indent="-457200">
              <a:buClr>
                <a:srgbClr val="006B8D"/>
              </a:buClr>
              <a:buFont typeface="Wingdings" panose="05000000000000000000" pitchFamily="2" charset="2"/>
              <a:buChar char="Ø"/>
            </a:pPr>
            <a:r>
              <a:rPr lang="fr-FR" sz="3600" b="1" dirty="0">
                <a:solidFill>
                  <a:srgbClr val="006B8D"/>
                </a:solidFill>
              </a:rPr>
              <a:t>La 2</a:t>
            </a:r>
            <a:r>
              <a:rPr lang="fr-FR" sz="3600" b="1" baseline="30000" dirty="0">
                <a:solidFill>
                  <a:srgbClr val="006B8D"/>
                </a:solidFill>
              </a:rPr>
              <a:t>ème</a:t>
            </a:r>
            <a:r>
              <a:rPr lang="fr-FR" sz="3600" b="1" dirty="0">
                <a:solidFill>
                  <a:srgbClr val="006B8D"/>
                </a:solidFill>
              </a:rPr>
              <a:t>  année de BTS CG</a:t>
            </a:r>
          </a:p>
          <a:p>
            <a:pPr marL="542925" indent="-457200">
              <a:buClr>
                <a:srgbClr val="006B8D"/>
              </a:buClr>
              <a:buFont typeface="Wingdings" panose="05000000000000000000" pitchFamily="2" charset="2"/>
              <a:buChar char="Ø"/>
            </a:pPr>
            <a:endParaRPr lang="fr-FR" sz="900" b="1" dirty="0">
              <a:solidFill>
                <a:srgbClr val="006B8D"/>
              </a:solidFill>
            </a:endParaRPr>
          </a:p>
          <a:p>
            <a:pPr marL="542925" indent="-457200">
              <a:buClr>
                <a:srgbClr val="006B8D"/>
              </a:buClr>
              <a:buFont typeface="Wingdings" panose="05000000000000000000" pitchFamily="2" charset="2"/>
              <a:buChar char="Ø"/>
            </a:pPr>
            <a:r>
              <a:rPr lang="fr-FR" sz="3600" b="1" dirty="0">
                <a:solidFill>
                  <a:srgbClr val="006B8D"/>
                </a:solidFill>
              </a:rPr>
              <a:t>Le DCG  en 2 ans après le BTS</a:t>
            </a:r>
          </a:p>
          <a:p>
            <a:pPr marL="542925" indent="-457200">
              <a:buClr>
                <a:srgbClr val="006B8D"/>
              </a:buClr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6B8D"/>
              </a:solidFill>
            </a:endParaRPr>
          </a:p>
          <a:p>
            <a:pPr marL="85725" indent="0" algn="ctr">
              <a:buClr>
                <a:srgbClr val="006B8D"/>
              </a:buClr>
              <a:buNone/>
            </a:pPr>
            <a:r>
              <a:rPr lang="fr-FR" sz="3600" b="1" dirty="0">
                <a:solidFill>
                  <a:srgbClr val="006B8D"/>
                </a:solidFill>
              </a:rPr>
              <a:t>Apprentissage </a:t>
            </a:r>
            <a:r>
              <a:rPr lang="fr-FR" sz="3600" b="1" dirty="0">
                <a:solidFill>
                  <a:srgbClr val="006B8D"/>
                </a:solidFill>
                <a:sym typeface="Wingdings" pitchFamily="2" charset="2"/>
              </a:rPr>
              <a:t></a:t>
            </a:r>
            <a:r>
              <a:rPr lang="fr-FR" sz="3600" b="1" dirty="0">
                <a:solidFill>
                  <a:srgbClr val="006B8D"/>
                </a:solidFill>
              </a:rPr>
              <a:t> expérience + salaire et embauche rapide</a:t>
            </a:r>
            <a:endParaRPr lang="fr-FR" sz="3600" dirty="0">
              <a:solidFill>
                <a:srgbClr val="006B8D"/>
              </a:solidFill>
            </a:endParaRPr>
          </a:p>
          <a:p>
            <a:pPr marL="85725" indent="0">
              <a:buClr>
                <a:srgbClr val="006B8D"/>
              </a:buClr>
              <a:buNone/>
            </a:pPr>
            <a:r>
              <a:rPr lang="fr-FR" sz="3600" b="1" dirty="0">
                <a:solidFill>
                  <a:srgbClr val="006B8D"/>
                </a:solidFill>
              </a:rPr>
              <a:t> </a:t>
            </a: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</a:pPr>
            <a:endParaRPr lang="fr-FR" dirty="0">
              <a:solidFill>
                <a:srgbClr val="006B8D"/>
              </a:solidFill>
            </a:endParaRPr>
          </a:p>
          <a:p>
            <a:pPr lvl="1">
              <a:buClr>
                <a:srgbClr val="006B8D"/>
              </a:buClr>
              <a:buFont typeface="Verdana" pitchFamily="34" charset="0"/>
              <a:buNone/>
            </a:pPr>
            <a:endParaRPr lang="fr-FR" dirty="0">
              <a:solidFill>
                <a:srgbClr val="006B8D"/>
              </a:solidFill>
            </a:endParaRPr>
          </a:p>
        </p:txBody>
      </p:sp>
      <p:pic>
        <p:nvPicPr>
          <p:cNvPr id="4" name="Image 3" descr="Logo-Nouve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81586">
            <a:off x="7201366" y="3269873"/>
            <a:ext cx="1500198" cy="60007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4FE014-B208-784D-AAC1-D6568B9050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655638"/>
            <a:ext cx="8208963" cy="37814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7200" b="1" dirty="0">
                <a:latin typeface="Gill Sans MT" pitchFamily="34" charset="0"/>
              </a:rPr>
              <a:t>5- Le DCG à Dessaignes</a:t>
            </a:r>
            <a:br>
              <a:rPr lang="fr-FR" sz="7200" b="1" dirty="0">
                <a:latin typeface="Gill Sans MT" pitchFamily="34" charset="0"/>
              </a:rPr>
            </a:br>
            <a:endParaRPr lang="fr-FR" sz="6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420765" y="5013176"/>
            <a:ext cx="2718867" cy="151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D6D473-4AF5-75C6-F634-7997E2378B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satMod val="130000"/>
                  </a:schemeClr>
                </a:solidFill>
              </a:rPr>
              <a:t>Le DCG à Dessaignes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1285852" y="1447800"/>
          <a:ext cx="7648598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AD952706-807F-9F9C-F45D-8CF470BB0A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6600" b="1" dirty="0">
                <a:solidFill>
                  <a:schemeClr val="tx2">
                    <a:satMod val="130000"/>
                  </a:schemeClr>
                </a:solidFill>
              </a:rPr>
              <a:t>Le DCG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653022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34154AE1-01F8-E973-B68E-B6F2BDC5F2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6042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satMod val="130000"/>
                  </a:schemeClr>
                </a:solidFill>
              </a:rPr>
              <a:t>Intérêts du parcours BTS CG - DCG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59632" y="1412776"/>
            <a:ext cx="3672000" cy="2376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b="1" dirty="0"/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/>
              <a:t>Progression par étapes  BTS puis DCG</a:t>
            </a:r>
          </a:p>
          <a:p>
            <a:pPr algn="ctr"/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932040" y="1412776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Sans réussite au DCG, l’étudiant est tout de même diplômé Bac + 2</a:t>
            </a:r>
          </a:p>
          <a:p>
            <a:pPr lvl="0" algn="ctr">
              <a:spcBef>
                <a:spcPts val="0"/>
              </a:spcBef>
            </a:pPr>
            <a:endParaRPr lang="fr-FR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3789040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fr-FR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lnSpc>
                <a:spcPct val="150000"/>
              </a:lnSpc>
              <a:spcAft>
                <a:spcPts val="1200"/>
              </a:spcAft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Le BTS facilite l’accès au diplôme du DCG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lang="fr-FR" sz="2300" dirty="0"/>
          </a:p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932040" y="3789040"/>
            <a:ext cx="3672000" cy="237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fr-FR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L’apprentissage :</a:t>
            </a:r>
          </a:p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</a:rPr>
              <a:t> Réel atout de la formation</a:t>
            </a:r>
          </a:p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427984" y="3429000"/>
            <a:ext cx="115212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bg1"/>
                </a:solidFill>
              </a:rPr>
              <a:t>Salaire en L2 et L3</a:t>
            </a:r>
          </a:p>
        </p:txBody>
      </p:sp>
      <p:sp>
        <p:nvSpPr>
          <p:cNvPr id="3" name="Flèche : droite rayée 2">
            <a:extLst>
              <a:ext uri="{FF2B5EF4-FFF2-40B4-BE49-F238E27FC236}">
                <a16:creationId xmlns:a16="http://schemas.microsoft.com/office/drawing/2014/main" id="{BB957E7E-CD7E-440E-8BEE-DC9C052ADF67}"/>
              </a:ext>
            </a:extLst>
          </p:cNvPr>
          <p:cNvSpPr/>
          <p:nvPr/>
        </p:nvSpPr>
        <p:spPr>
          <a:xfrm>
            <a:off x="4572000" y="2708920"/>
            <a:ext cx="720080" cy="36004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A0C669-2C83-7FB5-1794-82B6CA9F7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30622"/>
            <a:ext cx="7499350" cy="77809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Le recrutement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14480" y="857232"/>
            <a:ext cx="6624736" cy="1086197"/>
          </a:xfrm>
        </p:spPr>
        <p:txBody>
          <a:bodyPr>
            <a:noAutofit/>
          </a:bodyPr>
          <a:lstStyle/>
          <a:p>
            <a:pPr marL="365760" indent="-283464" algn="ctr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None/>
              <a:defRPr/>
            </a:pPr>
            <a:r>
              <a:rPr lang="fr-FR" sz="2400" b="1" dirty="0">
                <a:solidFill>
                  <a:srgbClr val="006B8D"/>
                </a:solidFill>
              </a:rPr>
              <a:t>Etudiants de BTS CG de Dessaignes majoritairement représentés</a:t>
            </a:r>
          </a:p>
          <a:p>
            <a:pPr marL="365760" indent="-283464" algn="ctr" fontAlgn="auto">
              <a:spcBef>
                <a:spcPts val="0"/>
              </a:spcBef>
              <a:spcAft>
                <a:spcPts val="0"/>
              </a:spcAft>
              <a:buClr>
                <a:srgbClr val="006B8D"/>
              </a:buClr>
              <a:buNone/>
              <a:defRPr/>
            </a:pPr>
            <a:r>
              <a:rPr lang="fr-FR" sz="2400" b="1" dirty="0">
                <a:solidFill>
                  <a:srgbClr val="006B8D"/>
                </a:solidFill>
              </a:rPr>
              <a:t>(moyenne sur 5 ans)</a:t>
            </a: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9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24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2400" u="sng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0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sz="1800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sz="1800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sz="1800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sz="1800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sz="2400" dirty="0"/>
          </a:p>
        </p:txBody>
      </p:sp>
      <p:graphicFrame>
        <p:nvGraphicFramePr>
          <p:cNvPr id="5" name="Graphique 4"/>
          <p:cNvGraphicFramePr/>
          <p:nvPr/>
        </p:nvGraphicFramePr>
        <p:xfrm>
          <a:off x="1000100" y="2143116"/>
          <a:ext cx="814390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35FA4F4F-005A-45AE-BCF8-7DCF6DA2F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848600" cy="126841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fr-FR" sz="5400" dirty="0">
                <a:solidFill>
                  <a:schemeClr val="tx2">
                    <a:satMod val="130000"/>
                  </a:schemeClr>
                </a:solidFill>
              </a:rPr>
            </a:br>
            <a:br>
              <a:rPr lang="fr-FR" sz="54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4900" b="1" dirty="0"/>
              <a:t>La filière comptable du Lycée Dessaignes </a:t>
            </a:r>
            <a:br>
              <a:rPr lang="fr-FR" sz="3600" b="1" dirty="0">
                <a:solidFill>
                  <a:schemeClr val="tx2">
                    <a:satMod val="130000"/>
                  </a:schemeClr>
                </a:solidFill>
              </a:rPr>
            </a:br>
            <a:endParaRPr lang="fr-FR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oneTexte 7"/>
          <p:cNvSpPr txBox="1">
            <a:spLocks noChangeArrowheads="1"/>
          </p:cNvSpPr>
          <p:nvPr/>
        </p:nvSpPr>
        <p:spPr bwMode="auto">
          <a:xfrm>
            <a:off x="971600" y="2143116"/>
            <a:ext cx="80614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1- Un BTS CG pour quoi faire ?</a:t>
            </a:r>
          </a:p>
          <a:p>
            <a:endParaRPr lang="fr-FR" sz="2000" b="1" dirty="0">
              <a:solidFill>
                <a:srgbClr val="006B8D"/>
              </a:solidFill>
              <a:latin typeface="Gill Sans MT" pitchFamily="34" charset="0"/>
            </a:endParaRPr>
          </a:p>
          <a:p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2 - Le BTS CG : pour qui ?</a:t>
            </a:r>
          </a:p>
          <a:p>
            <a:endParaRPr lang="fr-FR" sz="2000" b="1" dirty="0">
              <a:solidFill>
                <a:srgbClr val="006B8D"/>
              </a:solidFill>
              <a:latin typeface="Gill Sans MT" pitchFamily="34" charset="0"/>
            </a:endParaRPr>
          </a:p>
          <a:p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3 - Le BTS CG pendant 2 ans</a:t>
            </a:r>
          </a:p>
          <a:p>
            <a:endParaRPr lang="fr-FR" sz="2000" b="1" dirty="0">
              <a:solidFill>
                <a:srgbClr val="006B8D"/>
              </a:solidFill>
              <a:latin typeface="Gill Sans MT" pitchFamily="34" charset="0"/>
            </a:endParaRPr>
          </a:p>
          <a:p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4 - BTS CG : pourquoi à Dessaignes ?</a:t>
            </a:r>
          </a:p>
          <a:p>
            <a:endParaRPr lang="fr-FR" sz="2000" b="1" dirty="0">
              <a:solidFill>
                <a:srgbClr val="006B8D"/>
              </a:solidFill>
              <a:latin typeface="Gill Sans MT" pitchFamily="34" charset="0"/>
            </a:endParaRPr>
          </a:p>
          <a:p>
            <a:r>
              <a:rPr lang="fr-FR" sz="3600" b="1" dirty="0">
                <a:solidFill>
                  <a:srgbClr val="006B8D"/>
                </a:solidFill>
                <a:latin typeface="Gill Sans MT" pitchFamily="34" charset="0"/>
              </a:rPr>
              <a:t>5 - Le DCG à Dessaignes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480790D-CE76-B998-D13D-7810E8C5D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130622"/>
            <a:ext cx="6737300" cy="149817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Les employeurs</a:t>
            </a:r>
            <a:b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en 2022-2023</a:t>
            </a:r>
            <a:endParaRPr lang="fr-FR" sz="4800" b="1" cap="all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340768"/>
            <a:ext cx="7499350" cy="4906962"/>
          </a:xfrm>
        </p:spPr>
        <p:txBody>
          <a:bodyPr>
            <a:normAutofit/>
          </a:bodyPr>
          <a:lstStyle/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640080" lvl="1" indent="-237744" fontAlgn="auto">
              <a:spcBef>
                <a:spcPts val="18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200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u="sng" dirty="0">
              <a:solidFill>
                <a:srgbClr val="006B8D"/>
              </a:solidFill>
            </a:endParaRPr>
          </a:p>
          <a:p>
            <a:pPr marL="365760" indent="-283464" fontAlgn="auto">
              <a:spcBef>
                <a:spcPts val="1200"/>
              </a:spcBef>
              <a:spcAft>
                <a:spcPts val="0"/>
              </a:spcAft>
              <a:buClr>
                <a:srgbClr val="006B8D"/>
              </a:buClr>
              <a:buFont typeface="Arial" pitchFamily="34" charset="0"/>
              <a:buChar char="•"/>
              <a:defRPr/>
            </a:pPr>
            <a:endParaRPr lang="fr-FR" sz="1400" i="1" dirty="0"/>
          </a:p>
          <a:p>
            <a:pPr marL="0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402336" lvl="1" indent="0" fontAlgn="auto">
              <a:spcAft>
                <a:spcPts val="0"/>
              </a:spcAft>
              <a:buFont typeface="Verdana"/>
              <a:buNone/>
              <a:defRPr/>
            </a:pPr>
            <a:endParaRPr lang="fr-FR" dirty="0"/>
          </a:p>
          <a:p>
            <a:pPr marL="640080" lvl="1" indent="-237744" fontAlgn="auto">
              <a:spcAft>
                <a:spcPts val="0"/>
              </a:spcAft>
              <a:buFont typeface="Verdana"/>
              <a:buChar char="◦"/>
              <a:defRPr/>
            </a:pPr>
            <a:endParaRPr lang="fr-FR" dirty="0"/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1851057274"/>
              </p:ext>
            </p:extLst>
          </p:nvPr>
        </p:nvGraphicFramePr>
        <p:xfrm>
          <a:off x="1331640" y="1628800"/>
          <a:ext cx="7128792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B8A53477-4F7E-FCD1-6877-2AD6FA7B22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5034" y="877317"/>
            <a:ext cx="7536330" cy="13442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Taux de réussite au DCG </a:t>
            </a:r>
            <a:b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à Dessaignes : 81 % </a:t>
            </a:r>
            <a:b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(moyenne sur 5 ans)</a:t>
            </a:r>
            <a:b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4800" b="1" dirty="0">
                <a:solidFill>
                  <a:schemeClr val="tx2">
                    <a:satMod val="130000"/>
                  </a:schemeClr>
                </a:solidFill>
              </a:rPr>
              <a:t>100% en 2020, 2021et 2022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1016546" y="2210838"/>
            <a:ext cx="8106866" cy="4192240"/>
          </a:xfrm>
        </p:spPr>
        <p:txBody>
          <a:bodyPr/>
          <a:lstStyle/>
          <a:p>
            <a:endParaRPr lang="fr-FR" dirty="0"/>
          </a:p>
          <a:p>
            <a:pPr marL="82550" indent="0">
              <a:buNone/>
            </a:pPr>
            <a:endParaRPr lang="fr-FR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408465669"/>
              </p:ext>
            </p:extLst>
          </p:nvPr>
        </p:nvGraphicFramePr>
        <p:xfrm>
          <a:off x="1145543" y="3404245"/>
          <a:ext cx="7848872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168C85BC-CDAE-2FB5-4ACE-CB33167095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1001638" y="2181940"/>
            <a:ext cx="8106866" cy="4192240"/>
          </a:xfrm>
        </p:spPr>
        <p:txBody>
          <a:bodyPr/>
          <a:lstStyle/>
          <a:p>
            <a:endParaRPr lang="fr-FR" dirty="0"/>
          </a:p>
          <a:p>
            <a:pPr marL="82550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238349A-1DF8-1535-C70A-3825DDE77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  <p:pic>
        <p:nvPicPr>
          <p:cNvPr id="6" name="Image 5" descr="Une image contenant texte">
            <a:extLst>
              <a:ext uri="{FF2B5EF4-FFF2-40B4-BE49-F238E27FC236}">
                <a16:creationId xmlns:a16="http://schemas.microsoft.com/office/drawing/2014/main" id="{3C2167DA-C52B-76C8-F66D-7DF3D86CEF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" b="8401"/>
          <a:stretch/>
        </p:blipFill>
        <p:spPr>
          <a:xfrm>
            <a:off x="1259632" y="188640"/>
            <a:ext cx="5061417" cy="648072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0C7A1E9-4FD0-F41F-18EC-D65FD3A0D81B}"/>
              </a:ext>
            </a:extLst>
          </p:cNvPr>
          <p:cNvSpPr txBox="1"/>
          <p:nvPr/>
        </p:nvSpPr>
        <p:spPr>
          <a:xfrm>
            <a:off x="6228184" y="797510"/>
            <a:ext cx="26642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Venez rencontrer des enseignants, des étudiants de BTS et de DCG, des anciens étudiants…</a:t>
            </a:r>
          </a:p>
          <a:p>
            <a:pPr algn="ctr"/>
            <a:r>
              <a:rPr lang="fr-FR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Ils vous feront partager leurs expériences et pourront vous conseiller sur vos futures décisions d’orientation.</a:t>
            </a:r>
          </a:p>
        </p:txBody>
      </p:sp>
    </p:spTree>
    <p:extLst>
      <p:ext uri="{BB962C8B-B14F-4D97-AF65-F5344CB8AC3E}">
        <p14:creationId xmlns:p14="http://schemas.microsoft.com/office/powerpoint/2010/main" val="48434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650" y="655638"/>
            <a:ext cx="8208963" cy="3781474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7200" b="1" dirty="0">
                <a:latin typeface="Gill Sans MT" pitchFamily="34" charset="0"/>
              </a:rPr>
              <a:t>1- Un BTS CG pour quoi faire ?</a:t>
            </a:r>
            <a:br>
              <a:rPr lang="fr-FR" sz="7200" b="1" dirty="0">
                <a:latin typeface="Gill Sans MT" pitchFamily="34" charset="0"/>
              </a:rPr>
            </a:br>
            <a:endParaRPr lang="fr-FR" sz="6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 l="80614" t="3200" b="88974"/>
          <a:stretch>
            <a:fillRect/>
          </a:stretch>
        </p:blipFill>
        <p:spPr bwMode="auto">
          <a:xfrm>
            <a:off x="3291329" y="4941168"/>
            <a:ext cx="2848303" cy="158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4E03FA6-ECD6-8903-E4EF-BE7FE770EE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505805"/>
              </p:ext>
            </p:extLst>
          </p:nvPr>
        </p:nvGraphicFramePr>
        <p:xfrm>
          <a:off x="1043608" y="1124744"/>
          <a:ext cx="7890842" cy="5123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259632" y="6525344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Moyennes observées sur les dernières promotions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989138-1C23-B0C4-3BBB-639002E0DF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87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5400" b="1" dirty="0">
                <a:solidFill>
                  <a:schemeClr val="tx2">
                    <a:satMod val="130000"/>
                  </a:schemeClr>
                </a:solidFill>
              </a:rPr>
              <a:t>1.1 BTS CG </a:t>
            </a:r>
            <a:br>
              <a:rPr lang="fr-FR" sz="5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5400" b="1" dirty="0">
                <a:solidFill>
                  <a:schemeClr val="tx2">
                    <a:satMod val="130000"/>
                  </a:schemeClr>
                </a:solidFill>
              </a:rPr>
              <a:t>Entrée dans la </a:t>
            </a:r>
            <a:r>
              <a:rPr lang="fr-FR" sz="5400" b="1" u="sng" dirty="0">
                <a:solidFill>
                  <a:schemeClr val="tx2">
                    <a:satMod val="13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 active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990404"/>
              </p:ext>
            </p:extLst>
          </p:nvPr>
        </p:nvGraphicFramePr>
        <p:xfrm>
          <a:off x="1331640" y="177281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80DBE57F-FA78-4743-A2DB-FAD827DC46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fr-FR" sz="4400" b="1" dirty="0">
                <a:solidFill>
                  <a:schemeClr val="tx2">
                    <a:satMod val="130000"/>
                  </a:schemeClr>
                </a:solidFill>
              </a:rPr>
              <a:t>Avec un BTS CG</a:t>
            </a:r>
            <a:endParaRPr lang="fr-FR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294425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EAD64CC0-44A9-4A11-0F28-C595986A5E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60425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b="1" dirty="0">
                <a:solidFill>
                  <a:schemeClr val="tx2">
                    <a:satMod val="130000"/>
                  </a:schemeClr>
                </a:solidFill>
              </a:rPr>
              <a:t>Exemples d’emplois occupés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259632" y="1412776"/>
            <a:ext cx="3672000" cy="2376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003">
            <a:schemeClr val="dk2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sz="2400" b="1" dirty="0"/>
          </a:p>
          <a:p>
            <a:pPr lvl="0" algn="ctr"/>
            <a:r>
              <a:rPr lang="fr-FR" sz="2400" b="1" dirty="0"/>
              <a:t>Collaborateur en cabinet d’expertise-comptable </a:t>
            </a:r>
          </a:p>
          <a:p>
            <a:pPr lvl="0" algn="ctr"/>
            <a:endParaRPr lang="fr-FR" sz="105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0" algn="ctr"/>
            <a:r>
              <a:rPr lang="fr-FR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Assistant-comptable en entreprise</a:t>
            </a:r>
          </a:p>
          <a:p>
            <a:pPr algn="ctr"/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932040" y="1412776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Gestionnaire-comptable dans une collectivité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fr-FR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</a:rPr>
              <a:t>Agent administratif à la CPAM</a:t>
            </a:r>
          </a:p>
          <a:p>
            <a:pPr lvl="0" algn="ctr">
              <a:spcBef>
                <a:spcPts val="0"/>
              </a:spcBef>
            </a:pPr>
            <a:endParaRPr lang="fr-FR" sz="16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1259632" y="3789040"/>
            <a:ext cx="3672000" cy="2376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fr-FR" sz="23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2300" b="1" dirty="0">
                <a:solidFill>
                  <a:schemeClr val="accent2">
                    <a:lumMod val="75000"/>
                  </a:schemeClr>
                </a:solidFill>
              </a:rPr>
              <a:t>Assistant-métier (comptable) chez concepteur de logiciels comptables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fr-FR" sz="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2300" b="1" dirty="0">
                <a:solidFill>
                  <a:schemeClr val="accent1">
                    <a:lumMod val="50000"/>
                  </a:schemeClr>
                </a:solidFill>
              </a:rPr>
              <a:t>Assistant-gestionnaire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fr-FR" sz="2300" b="1" dirty="0">
                <a:solidFill>
                  <a:schemeClr val="accent1">
                    <a:lumMod val="50000"/>
                  </a:schemeClr>
                </a:solidFill>
              </a:rPr>
              <a:t> de la paie</a:t>
            </a:r>
          </a:p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932040" y="3789040"/>
            <a:ext cx="3672000" cy="2376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Aft>
                <a:spcPts val="0"/>
              </a:spcAft>
            </a:pPr>
            <a:endParaRPr lang="fr-FR" sz="23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fr-FR" sz="2300" b="1" dirty="0">
                <a:solidFill>
                  <a:schemeClr val="accent1">
                    <a:lumMod val="50000"/>
                  </a:schemeClr>
                </a:solidFill>
              </a:rPr>
              <a:t>Comptable chez un syndic de copropriété</a:t>
            </a:r>
          </a:p>
          <a:p>
            <a:pPr lvl="0" algn="ctr">
              <a:spcAft>
                <a:spcPts val="0"/>
              </a:spcAft>
            </a:pPr>
            <a:endParaRPr lang="fr-FR" sz="10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spcAft>
                <a:spcPts val="0"/>
              </a:spcAft>
            </a:pPr>
            <a:r>
              <a:rPr lang="fr-FR" sz="2300" b="1" dirty="0">
                <a:solidFill>
                  <a:schemeClr val="accent1">
                    <a:lumMod val="75000"/>
                  </a:schemeClr>
                </a:solidFill>
              </a:rPr>
              <a:t>Assistant comptable-taxateur en étude notariale</a:t>
            </a:r>
          </a:p>
          <a:p>
            <a:pPr algn="ctr"/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355976" y="3284984"/>
            <a:ext cx="930626" cy="792088"/>
          </a:xfrm>
          <a:prstGeom prst="roundRect">
            <a:avLst/>
          </a:prstGeom>
          <a:ln>
            <a:solidFill>
              <a:srgbClr val="2015AB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400" b="1" dirty="0">
                <a:solidFill>
                  <a:srgbClr val="FFFF00"/>
                </a:solidFill>
              </a:rPr>
              <a:t>BTS</a:t>
            </a:r>
          </a:p>
          <a:p>
            <a:pPr lvl="0" algn="ctr"/>
            <a:r>
              <a:rPr lang="fr-FR" sz="2400" b="1" dirty="0">
                <a:solidFill>
                  <a:srgbClr val="FFFF00"/>
                </a:solidFill>
              </a:rPr>
              <a:t>CG</a:t>
            </a:r>
            <a:endParaRPr lang="fr-FR" sz="2400" dirty="0">
              <a:solidFill>
                <a:srgbClr val="FFFF0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7650CF1-736B-FCCE-53C9-DB4F18298E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78874" cy="11430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5400" b="1" dirty="0">
                <a:solidFill>
                  <a:schemeClr val="tx2">
                    <a:satMod val="130000"/>
                  </a:schemeClr>
                </a:solidFill>
              </a:rPr>
              <a:t>1.2 Après un BTS CG </a:t>
            </a:r>
            <a:br>
              <a:rPr lang="fr-FR" sz="5400" b="1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fr-FR" sz="5400" b="1" u="sng" dirty="0">
                <a:solidFill>
                  <a:schemeClr val="tx2">
                    <a:satMod val="130000"/>
                  </a:schemeClr>
                </a:solidFill>
              </a:rPr>
              <a:t>Poursuites d’études</a:t>
            </a:r>
          </a:p>
        </p:txBody>
      </p:sp>
      <p:graphicFrame>
        <p:nvGraphicFramePr>
          <p:cNvPr id="6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905028"/>
              </p:ext>
            </p:extLst>
          </p:nvPr>
        </p:nvGraphicFramePr>
        <p:xfrm>
          <a:off x="1331640" y="1772816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id="{FE23E64D-80AD-BA53-74B4-F0E5DC55EC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77272"/>
            <a:ext cx="972691" cy="9726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4486</TotalTime>
  <Words>1139</Words>
  <Application>Microsoft Office PowerPoint</Application>
  <PresentationFormat>Affichage à l'écran (4:3)</PresentationFormat>
  <Paragraphs>398</Paragraphs>
  <Slides>32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Candara</vt:lpstr>
      <vt:lpstr>Gill Sans MT</vt:lpstr>
      <vt:lpstr>Verdana</vt:lpstr>
      <vt:lpstr>Wingdings</vt:lpstr>
      <vt:lpstr>Wingdings 2</vt:lpstr>
      <vt:lpstr>Solstice</vt:lpstr>
      <vt:lpstr>Présentation PowerPoint</vt:lpstr>
      <vt:lpstr>  La Filière Comptable  du Lycée Dessaignes</vt:lpstr>
      <vt:lpstr>  La filière comptable du Lycée Dessaignes  </vt:lpstr>
      <vt:lpstr>1- Un BTS CG pour quoi faire ? </vt:lpstr>
      <vt:lpstr>Présentation PowerPoint</vt:lpstr>
      <vt:lpstr>1.1 BTS CG  Entrée dans la vie active</vt:lpstr>
      <vt:lpstr>Avec un BTS CG</vt:lpstr>
      <vt:lpstr>Exemples d’emplois occupés</vt:lpstr>
      <vt:lpstr>1.2 Après un BTS CG  Poursuites d’études</vt:lpstr>
      <vt:lpstr>Exemples de poursuites d’études</vt:lpstr>
      <vt:lpstr>Le BTS CG dans le cursus</vt:lpstr>
      <vt:lpstr>2 - Le BTS CG  : pour qui ? </vt:lpstr>
      <vt:lpstr>Le recrutement</vt:lpstr>
      <vt:lpstr>Le recrutement</vt:lpstr>
      <vt:lpstr>Recrutement : moyenne sur 5 ans</vt:lpstr>
      <vt:lpstr>3 - Le BTS CG  pendant deux ans </vt:lpstr>
      <vt:lpstr>Conditions pour réussir</vt:lpstr>
      <vt:lpstr>L’acquisition des compétences</vt:lpstr>
      <vt:lpstr>L’enseignement général</vt:lpstr>
      <vt:lpstr>L’enseignement professionnel</vt:lpstr>
      <vt:lpstr>4- BTS CG Pourquoi à Dessaignes ? </vt:lpstr>
      <vt:lpstr>La réussite à Dessaignes</vt:lpstr>
      <vt:lpstr>Pourquoi à Dessaignes ?</vt:lpstr>
      <vt:lpstr>Pourquoi à Dessaignes ?</vt:lpstr>
      <vt:lpstr>5- Le DCG à Dessaignes </vt:lpstr>
      <vt:lpstr>Le DCG à Dessaignes</vt:lpstr>
      <vt:lpstr>Le DCG</vt:lpstr>
      <vt:lpstr>Intérêts du parcours BTS CG - DCG</vt:lpstr>
      <vt:lpstr>Le recrutement</vt:lpstr>
      <vt:lpstr>Les employeurs en 2022-2023</vt:lpstr>
      <vt:lpstr>Taux de réussite au DCG  à Dessaignes : 81 %  (moyenne sur 5 ans) 100% en 2020, 2021et 2022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SIMONNIN</dc:creator>
  <cp:lastModifiedBy>Benoit SIMONNIN</cp:lastModifiedBy>
  <cp:revision>438</cp:revision>
  <dcterms:created xsi:type="dcterms:W3CDTF">2013-01-03T17:07:28Z</dcterms:created>
  <dcterms:modified xsi:type="dcterms:W3CDTF">2022-12-16T07:59:23Z</dcterms:modified>
</cp:coreProperties>
</file>